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4"/>
  </p:notesMasterIdLst>
  <p:sldIdLst>
    <p:sldId id="256" r:id="rId3"/>
    <p:sldId id="323" r:id="rId4"/>
    <p:sldId id="266" r:id="rId5"/>
    <p:sldId id="324" r:id="rId6"/>
    <p:sldId id="376" r:id="rId7"/>
    <p:sldId id="325" r:id="rId8"/>
    <p:sldId id="260" r:id="rId9"/>
    <p:sldId id="326" r:id="rId10"/>
    <p:sldId id="301" r:id="rId11"/>
    <p:sldId id="377" r:id="rId12"/>
    <p:sldId id="262" r:id="rId13"/>
    <p:sldId id="318" r:id="rId14"/>
    <p:sldId id="322" r:id="rId15"/>
    <p:sldId id="310" r:id="rId16"/>
    <p:sldId id="319" r:id="rId17"/>
    <p:sldId id="311" r:id="rId18"/>
    <p:sldId id="309" r:id="rId19"/>
    <p:sldId id="288" r:id="rId20"/>
    <p:sldId id="284" r:id="rId21"/>
    <p:sldId id="378" r:id="rId22"/>
    <p:sldId id="282" r:id="rId23"/>
    <p:sldId id="283" r:id="rId24"/>
    <p:sldId id="299" r:id="rId25"/>
    <p:sldId id="379" r:id="rId26"/>
    <p:sldId id="285" r:id="rId27"/>
    <p:sldId id="307" r:id="rId28"/>
    <p:sldId id="380" r:id="rId29"/>
    <p:sldId id="308" r:id="rId30"/>
    <p:sldId id="286" r:id="rId31"/>
    <p:sldId id="381" r:id="rId32"/>
    <p:sldId id="3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36DC0-45A7-4CBF-954A-3C3879C989B9}" v="9" dt="2021-09-24T06:28:31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>
      <p:cViewPr varScale="1">
        <p:scale>
          <a:sx n="62" d="100"/>
          <a:sy n="62" d="100"/>
        </p:scale>
        <p:origin x="16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ệ Phan" userId="f5fe3f35a895aea9" providerId="LiveId" clId="{BEC36DC0-45A7-4CBF-954A-3C3879C989B9}"/>
    <pc:docChg chg="custSel addSld delSld modSld sldOrd">
      <pc:chgData name="Huệ Phan" userId="f5fe3f35a895aea9" providerId="LiveId" clId="{BEC36DC0-45A7-4CBF-954A-3C3879C989B9}" dt="2021-09-24T06:29:54.487" v="42" actId="13822"/>
      <pc:docMkLst>
        <pc:docMk/>
      </pc:docMkLst>
      <pc:sldChg chg="modSp mod">
        <pc:chgData name="Huệ Phan" userId="f5fe3f35a895aea9" providerId="LiveId" clId="{BEC36DC0-45A7-4CBF-954A-3C3879C989B9}" dt="2021-09-24T06:23:25.518" v="2" actId="1076"/>
        <pc:sldMkLst>
          <pc:docMk/>
          <pc:sldMk cId="3692479720" sldId="256"/>
        </pc:sldMkLst>
        <pc:spChg chg="mod">
          <ac:chgData name="Huệ Phan" userId="f5fe3f35a895aea9" providerId="LiveId" clId="{BEC36DC0-45A7-4CBF-954A-3C3879C989B9}" dt="2021-09-24T06:23:25.518" v="2" actId="1076"/>
          <ac:spMkLst>
            <pc:docMk/>
            <pc:sldMk cId="3692479720" sldId="256"/>
            <ac:spMk id="2" creationId="{00000000-0000-0000-0000-000000000000}"/>
          </ac:spMkLst>
        </pc:spChg>
      </pc:sldChg>
      <pc:sldChg chg="modSp mod">
        <pc:chgData name="Huệ Phan" userId="f5fe3f35a895aea9" providerId="LiveId" clId="{BEC36DC0-45A7-4CBF-954A-3C3879C989B9}" dt="2021-09-24T06:24:27.849" v="13" actId="14100"/>
        <pc:sldMkLst>
          <pc:docMk/>
          <pc:sldMk cId="2161175681" sldId="266"/>
        </pc:sldMkLst>
        <pc:spChg chg="mod">
          <ac:chgData name="Huệ Phan" userId="f5fe3f35a895aea9" providerId="LiveId" clId="{BEC36DC0-45A7-4CBF-954A-3C3879C989B9}" dt="2021-09-24T06:24:27.849" v="13" actId="14100"/>
          <ac:spMkLst>
            <pc:docMk/>
            <pc:sldMk cId="2161175681" sldId="266"/>
            <ac:spMk id="2" creationId="{00000000-0000-0000-0000-000000000000}"/>
          </ac:spMkLst>
        </pc:spChg>
      </pc:sldChg>
      <pc:sldChg chg="addSp modSp mod modTransition modAnim">
        <pc:chgData name="Huệ Phan" userId="f5fe3f35a895aea9" providerId="LiveId" clId="{BEC36DC0-45A7-4CBF-954A-3C3879C989B9}" dt="2021-09-24T06:28:55.845" v="36" actId="13822"/>
        <pc:sldMkLst>
          <pc:docMk/>
          <pc:sldMk cId="2767236059" sldId="288"/>
        </pc:sldMkLst>
        <pc:spChg chg="add mod">
          <ac:chgData name="Huệ Phan" userId="f5fe3f35a895aea9" providerId="LiveId" clId="{BEC36DC0-45A7-4CBF-954A-3C3879C989B9}" dt="2021-09-24T06:28:55.845" v="36" actId="13822"/>
          <ac:spMkLst>
            <pc:docMk/>
            <pc:sldMk cId="2767236059" sldId="288"/>
            <ac:spMk id="2" creationId="{88A8AC6B-91D9-4446-994C-E22C02943FE0}"/>
          </ac:spMkLst>
        </pc:spChg>
        <pc:spChg chg="add mod">
          <ac:chgData name="Huệ Phan" userId="f5fe3f35a895aea9" providerId="LiveId" clId="{BEC36DC0-45A7-4CBF-954A-3C3879C989B9}" dt="2021-09-24T06:27:54.039" v="23"/>
          <ac:spMkLst>
            <pc:docMk/>
            <pc:sldMk cId="2767236059" sldId="288"/>
            <ac:spMk id="3" creationId="{6FDE8DBC-7DDC-4606-8B1C-01FB3967E727}"/>
          </ac:spMkLst>
        </pc:spChg>
        <pc:spChg chg="add mod">
          <ac:chgData name="Huệ Phan" userId="f5fe3f35a895aea9" providerId="LiveId" clId="{BEC36DC0-45A7-4CBF-954A-3C3879C989B9}" dt="2021-09-24T06:27:54.039" v="23"/>
          <ac:spMkLst>
            <pc:docMk/>
            <pc:sldMk cId="2767236059" sldId="288"/>
            <ac:spMk id="4" creationId="{79B953CA-F73C-4FE5-AEC1-0353C3C8C8EA}"/>
          </ac:spMkLst>
        </pc:spChg>
        <pc:picChg chg="mod">
          <ac:chgData name="Huệ Phan" userId="f5fe3f35a895aea9" providerId="LiveId" clId="{BEC36DC0-45A7-4CBF-954A-3C3879C989B9}" dt="2021-09-24T06:27:52.708" v="22" actId="1076"/>
          <ac:picMkLst>
            <pc:docMk/>
            <pc:sldMk cId="2767236059" sldId="288"/>
            <ac:picMk id="5" creationId="{00000000-0000-0000-0000-000000000000}"/>
          </ac:picMkLst>
        </pc:picChg>
      </pc:sldChg>
      <pc:sldChg chg="del">
        <pc:chgData name="Huệ Phan" userId="f5fe3f35a895aea9" providerId="LiveId" clId="{BEC36DC0-45A7-4CBF-954A-3C3879C989B9}" dt="2021-09-24T06:25:53.968" v="14" actId="47"/>
        <pc:sldMkLst>
          <pc:docMk/>
          <pc:sldMk cId="3021393513" sldId="298"/>
        </pc:sldMkLst>
      </pc:sldChg>
      <pc:sldChg chg="add del">
        <pc:chgData name="Huệ Phan" userId="f5fe3f35a895aea9" providerId="LiveId" clId="{BEC36DC0-45A7-4CBF-954A-3C3879C989B9}" dt="2021-09-24T06:27:02.272" v="16" actId="22"/>
        <pc:sldMkLst>
          <pc:docMk/>
          <pc:sldMk cId="3231789058" sldId="301"/>
        </pc:sldMkLst>
      </pc:sldChg>
      <pc:sldChg chg="modSp">
        <pc:chgData name="Huệ Phan" userId="f5fe3f35a895aea9" providerId="LiveId" clId="{BEC36DC0-45A7-4CBF-954A-3C3879C989B9}" dt="2021-09-24T06:23:35.358" v="3" actId="207"/>
        <pc:sldMkLst>
          <pc:docMk/>
          <pc:sldMk cId="3801026118" sldId="323"/>
        </pc:sldMkLst>
        <pc:spChg chg="mod">
          <ac:chgData name="Huệ Phan" userId="f5fe3f35a895aea9" providerId="LiveId" clId="{BEC36DC0-45A7-4CBF-954A-3C3879C989B9}" dt="2021-09-24T06:23:35.358" v="3" actId="207"/>
          <ac:spMkLst>
            <pc:docMk/>
            <pc:sldMk cId="3801026118" sldId="323"/>
            <ac:spMk id="4" creationId="{B7761E7B-7FD1-4EC3-8C7C-DCD849E534CB}"/>
          </ac:spMkLst>
        </pc:spChg>
      </pc:sldChg>
      <pc:sldChg chg="delSp mod ord delAnim">
        <pc:chgData name="Huệ Phan" userId="f5fe3f35a895aea9" providerId="LiveId" clId="{BEC36DC0-45A7-4CBF-954A-3C3879C989B9}" dt="2021-09-24T06:27:30.072" v="19" actId="21"/>
        <pc:sldMkLst>
          <pc:docMk/>
          <pc:sldMk cId="2720988006" sldId="376"/>
        </pc:sldMkLst>
        <pc:spChg chg="del">
          <ac:chgData name="Huệ Phan" userId="f5fe3f35a895aea9" providerId="LiveId" clId="{BEC36DC0-45A7-4CBF-954A-3C3879C989B9}" dt="2021-09-24T06:27:30.072" v="19" actId="21"/>
          <ac:spMkLst>
            <pc:docMk/>
            <pc:sldMk cId="2720988006" sldId="376"/>
            <ac:spMk id="8" creationId="{11E2F7EE-0D57-4DE7-BF2A-0285E4920B81}"/>
          </ac:spMkLst>
        </pc:spChg>
        <pc:spChg chg="del">
          <ac:chgData name="Huệ Phan" userId="f5fe3f35a895aea9" providerId="LiveId" clId="{BEC36DC0-45A7-4CBF-954A-3C3879C989B9}" dt="2021-09-24T06:27:30.072" v="19" actId="21"/>
          <ac:spMkLst>
            <pc:docMk/>
            <pc:sldMk cId="2720988006" sldId="376"/>
            <ac:spMk id="9" creationId="{97B3EF62-3F01-4047-A6EF-137362846622}"/>
          </ac:spMkLst>
        </pc:spChg>
      </pc:sldChg>
      <pc:sldChg chg="modSp mod ord">
        <pc:chgData name="Huệ Phan" userId="f5fe3f35a895aea9" providerId="LiveId" clId="{BEC36DC0-45A7-4CBF-954A-3C3879C989B9}" dt="2021-09-24T06:29:54.487" v="42" actId="13822"/>
        <pc:sldMkLst>
          <pc:docMk/>
          <pc:sldMk cId="952185905" sldId="379"/>
        </pc:sldMkLst>
        <pc:spChg chg="mod">
          <ac:chgData name="Huệ Phan" userId="f5fe3f35a895aea9" providerId="LiveId" clId="{BEC36DC0-45A7-4CBF-954A-3C3879C989B9}" dt="2021-09-24T06:29:54.487" v="42" actId="13822"/>
          <ac:spMkLst>
            <pc:docMk/>
            <pc:sldMk cId="952185905" sldId="379"/>
            <ac:spMk id="6" creationId="{AA7B1EF0-8BC5-43EC-9860-59627E5A3C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47698-A127-4754-B81D-B923E38862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22EF0-FBD4-481E-BF12-C4191018EBA4}">
      <dgm:prSet phldrT="[Text]"/>
      <dgm:spPr/>
      <dgm:t>
        <a:bodyPr/>
        <a:lstStyle/>
        <a:p>
          <a:r>
            <a:rPr lang="en-US" b="1"/>
            <a:t>ĐB số lượng NST</a:t>
          </a:r>
          <a:endParaRPr lang="en-US"/>
        </a:p>
      </dgm:t>
    </dgm:pt>
    <dgm:pt modelId="{AC66EF7A-0612-4AD2-8152-B77EEBC363AF}" type="parTrans" cxnId="{6C77045F-A21F-478B-9F4B-528264E7301C}">
      <dgm:prSet/>
      <dgm:spPr/>
      <dgm:t>
        <a:bodyPr/>
        <a:lstStyle/>
        <a:p>
          <a:endParaRPr lang="en-US"/>
        </a:p>
      </dgm:t>
    </dgm:pt>
    <dgm:pt modelId="{1B13B64F-3120-4874-B181-5A2B6A18E7DF}" type="sibTrans" cxnId="{6C77045F-A21F-478B-9F4B-528264E7301C}">
      <dgm:prSet/>
      <dgm:spPr/>
      <dgm:t>
        <a:bodyPr/>
        <a:lstStyle/>
        <a:p>
          <a:endParaRPr lang="en-US"/>
        </a:p>
      </dgm:t>
    </dgm:pt>
    <dgm:pt modelId="{8C0D2C37-D3E8-4E55-83B5-43B85DBA3263}">
      <dgm:prSet phldrT="[Text]"/>
      <dgm:spPr/>
      <dgm:t>
        <a:bodyPr/>
        <a:lstStyle/>
        <a:p>
          <a:r>
            <a:rPr lang="en-US" b="1"/>
            <a:t>ĐB lệch bội</a:t>
          </a:r>
          <a:endParaRPr lang="en-US"/>
        </a:p>
      </dgm:t>
    </dgm:pt>
    <dgm:pt modelId="{190A6AEC-62F2-41A6-974E-5ED55733D44E}" type="parTrans" cxnId="{023B3AB6-7CF1-47F2-A159-047C9600DCF7}">
      <dgm:prSet/>
      <dgm:spPr/>
      <dgm:t>
        <a:bodyPr/>
        <a:lstStyle/>
        <a:p>
          <a:endParaRPr lang="en-US"/>
        </a:p>
      </dgm:t>
    </dgm:pt>
    <dgm:pt modelId="{ADA61584-5528-4CD1-A982-E9609BA2DA66}" type="sibTrans" cxnId="{023B3AB6-7CF1-47F2-A159-047C9600DCF7}">
      <dgm:prSet/>
      <dgm:spPr/>
      <dgm:t>
        <a:bodyPr/>
        <a:lstStyle/>
        <a:p>
          <a:endParaRPr lang="en-US"/>
        </a:p>
      </dgm:t>
    </dgm:pt>
    <dgm:pt modelId="{CB4AC218-3299-4A56-AA49-8A03FC475B47}">
      <dgm:prSet phldrT="[Text]"/>
      <dgm:spPr/>
      <dgm:t>
        <a:bodyPr/>
        <a:lstStyle/>
        <a:p>
          <a:r>
            <a:rPr lang="en-US" b="1"/>
            <a:t>ĐB đa bội</a:t>
          </a:r>
          <a:endParaRPr lang="en-US"/>
        </a:p>
      </dgm:t>
    </dgm:pt>
    <dgm:pt modelId="{A537DE7C-1C66-46BC-8FDE-BA1DC1B79664}" type="parTrans" cxnId="{E5D033DD-443B-45A6-BA8A-5337AA77CA47}">
      <dgm:prSet/>
      <dgm:spPr/>
      <dgm:t>
        <a:bodyPr/>
        <a:lstStyle/>
        <a:p>
          <a:endParaRPr lang="en-US"/>
        </a:p>
      </dgm:t>
    </dgm:pt>
    <dgm:pt modelId="{BA82C2E3-16BE-41E3-BE47-CE8825D80687}" type="sibTrans" cxnId="{E5D033DD-443B-45A6-BA8A-5337AA77CA47}">
      <dgm:prSet/>
      <dgm:spPr/>
      <dgm:t>
        <a:bodyPr/>
        <a:lstStyle/>
        <a:p>
          <a:endParaRPr lang="en-US"/>
        </a:p>
      </dgm:t>
    </dgm:pt>
    <dgm:pt modelId="{7B24EDAB-058B-4271-8E17-8B629A98CCD7}" type="pres">
      <dgm:prSet presAssocID="{E7C47698-A127-4754-B81D-B923E38862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2222DF-2714-4B5E-AF4F-655D188760A4}" type="pres">
      <dgm:prSet presAssocID="{8E922EF0-FBD4-481E-BF12-C4191018EBA4}" presName="hierRoot1" presStyleCnt="0"/>
      <dgm:spPr/>
    </dgm:pt>
    <dgm:pt modelId="{4346C22F-C661-473B-A7E4-4AF2D4990695}" type="pres">
      <dgm:prSet presAssocID="{8E922EF0-FBD4-481E-BF12-C4191018EBA4}" presName="composite" presStyleCnt="0"/>
      <dgm:spPr/>
    </dgm:pt>
    <dgm:pt modelId="{BC307044-B996-4708-A485-576E84AC9396}" type="pres">
      <dgm:prSet presAssocID="{8E922EF0-FBD4-481E-BF12-C4191018EBA4}" presName="background" presStyleLbl="node0" presStyleIdx="0" presStyleCnt="1"/>
      <dgm:spPr/>
    </dgm:pt>
    <dgm:pt modelId="{61695F98-D81D-4890-A2E4-ACB268853F8C}" type="pres">
      <dgm:prSet presAssocID="{8E922EF0-FBD4-481E-BF12-C4191018EBA4}" presName="text" presStyleLbl="fgAcc0" presStyleIdx="0" presStyleCnt="1" custLinFactNeighborX="805">
        <dgm:presLayoutVars>
          <dgm:chPref val="3"/>
        </dgm:presLayoutVars>
      </dgm:prSet>
      <dgm:spPr/>
    </dgm:pt>
    <dgm:pt modelId="{F648C87E-4331-4C14-BE50-60FF7F5B2C53}" type="pres">
      <dgm:prSet presAssocID="{8E922EF0-FBD4-481E-BF12-C4191018EBA4}" presName="hierChild2" presStyleCnt="0"/>
      <dgm:spPr/>
    </dgm:pt>
    <dgm:pt modelId="{0022F100-9436-4AD5-B4F2-0786870BF106}" type="pres">
      <dgm:prSet presAssocID="{190A6AEC-62F2-41A6-974E-5ED55733D44E}" presName="Name10" presStyleLbl="parChTrans1D2" presStyleIdx="0" presStyleCnt="2"/>
      <dgm:spPr/>
    </dgm:pt>
    <dgm:pt modelId="{F2C3E57B-CBAE-4280-A64E-C15D4CE1E68E}" type="pres">
      <dgm:prSet presAssocID="{8C0D2C37-D3E8-4E55-83B5-43B85DBA3263}" presName="hierRoot2" presStyleCnt="0"/>
      <dgm:spPr/>
    </dgm:pt>
    <dgm:pt modelId="{8F3D823A-773E-42FF-BBEE-CA889E11DEBB}" type="pres">
      <dgm:prSet presAssocID="{8C0D2C37-D3E8-4E55-83B5-43B85DBA3263}" presName="composite2" presStyleCnt="0"/>
      <dgm:spPr/>
    </dgm:pt>
    <dgm:pt modelId="{1E51BE58-D692-4AEA-8424-606E09B37235}" type="pres">
      <dgm:prSet presAssocID="{8C0D2C37-D3E8-4E55-83B5-43B85DBA3263}" presName="background2" presStyleLbl="node2" presStyleIdx="0" presStyleCnt="2"/>
      <dgm:spPr/>
    </dgm:pt>
    <dgm:pt modelId="{03D426BC-6E55-4607-8FA0-A18ED2E08D1E}" type="pres">
      <dgm:prSet presAssocID="{8C0D2C37-D3E8-4E55-83B5-43B85DBA3263}" presName="text2" presStyleLbl="fgAcc2" presStyleIdx="0" presStyleCnt="2">
        <dgm:presLayoutVars>
          <dgm:chPref val="3"/>
        </dgm:presLayoutVars>
      </dgm:prSet>
      <dgm:spPr/>
    </dgm:pt>
    <dgm:pt modelId="{837145E3-D735-4591-B850-272ECE78A262}" type="pres">
      <dgm:prSet presAssocID="{8C0D2C37-D3E8-4E55-83B5-43B85DBA3263}" presName="hierChild3" presStyleCnt="0"/>
      <dgm:spPr/>
    </dgm:pt>
    <dgm:pt modelId="{27DD8E1F-CBA4-4CBE-ABA6-E7C0E7FD9760}" type="pres">
      <dgm:prSet presAssocID="{A537DE7C-1C66-46BC-8FDE-BA1DC1B79664}" presName="Name10" presStyleLbl="parChTrans1D2" presStyleIdx="1" presStyleCnt="2"/>
      <dgm:spPr/>
    </dgm:pt>
    <dgm:pt modelId="{E6F14A7B-F163-4451-A255-C433E739B458}" type="pres">
      <dgm:prSet presAssocID="{CB4AC218-3299-4A56-AA49-8A03FC475B47}" presName="hierRoot2" presStyleCnt="0"/>
      <dgm:spPr/>
    </dgm:pt>
    <dgm:pt modelId="{562A9661-AAC4-463D-8D46-5FBF83CF031A}" type="pres">
      <dgm:prSet presAssocID="{CB4AC218-3299-4A56-AA49-8A03FC475B47}" presName="composite2" presStyleCnt="0"/>
      <dgm:spPr/>
    </dgm:pt>
    <dgm:pt modelId="{8A490932-DE58-485E-AC85-42BEDA91F251}" type="pres">
      <dgm:prSet presAssocID="{CB4AC218-3299-4A56-AA49-8A03FC475B47}" presName="background2" presStyleLbl="node2" presStyleIdx="1" presStyleCnt="2"/>
      <dgm:spPr/>
    </dgm:pt>
    <dgm:pt modelId="{860BFEE4-4046-4A4D-87EC-9CC7CD0834B5}" type="pres">
      <dgm:prSet presAssocID="{CB4AC218-3299-4A56-AA49-8A03FC475B47}" presName="text2" presStyleLbl="fgAcc2" presStyleIdx="1" presStyleCnt="2">
        <dgm:presLayoutVars>
          <dgm:chPref val="3"/>
        </dgm:presLayoutVars>
      </dgm:prSet>
      <dgm:spPr/>
    </dgm:pt>
    <dgm:pt modelId="{5FBB2566-F3EA-4160-BD5B-1E010BF4A32C}" type="pres">
      <dgm:prSet presAssocID="{CB4AC218-3299-4A56-AA49-8A03FC475B47}" presName="hierChild3" presStyleCnt="0"/>
      <dgm:spPr/>
    </dgm:pt>
  </dgm:ptLst>
  <dgm:cxnLst>
    <dgm:cxn modelId="{68109C5B-F1CC-4FD7-8C1F-240A49A9325A}" type="presOf" srcId="{8E922EF0-FBD4-481E-BF12-C4191018EBA4}" destId="{61695F98-D81D-4890-A2E4-ACB268853F8C}" srcOrd="0" destOrd="0" presId="urn:microsoft.com/office/officeart/2005/8/layout/hierarchy1"/>
    <dgm:cxn modelId="{6C77045F-A21F-478B-9F4B-528264E7301C}" srcId="{E7C47698-A127-4754-B81D-B923E38862DE}" destId="{8E922EF0-FBD4-481E-BF12-C4191018EBA4}" srcOrd="0" destOrd="0" parTransId="{AC66EF7A-0612-4AD2-8152-B77EEBC363AF}" sibTransId="{1B13B64F-3120-4874-B181-5A2B6A18E7DF}"/>
    <dgm:cxn modelId="{6712D249-9043-42BA-96F1-4931AD213350}" type="presOf" srcId="{CB4AC218-3299-4A56-AA49-8A03FC475B47}" destId="{860BFEE4-4046-4A4D-87EC-9CC7CD0834B5}" srcOrd="0" destOrd="0" presId="urn:microsoft.com/office/officeart/2005/8/layout/hierarchy1"/>
    <dgm:cxn modelId="{132F894B-BC7B-42B7-AD9C-8219ADBF10B0}" type="presOf" srcId="{8C0D2C37-D3E8-4E55-83B5-43B85DBA3263}" destId="{03D426BC-6E55-4607-8FA0-A18ED2E08D1E}" srcOrd="0" destOrd="0" presId="urn:microsoft.com/office/officeart/2005/8/layout/hierarchy1"/>
    <dgm:cxn modelId="{919FED99-8E4A-40C8-B555-D4601150FE3F}" type="presOf" srcId="{E7C47698-A127-4754-B81D-B923E38862DE}" destId="{7B24EDAB-058B-4271-8E17-8B629A98CCD7}" srcOrd="0" destOrd="0" presId="urn:microsoft.com/office/officeart/2005/8/layout/hierarchy1"/>
    <dgm:cxn modelId="{29E7889B-263C-45FF-B7D7-6BA9CF28AC91}" type="presOf" srcId="{A537DE7C-1C66-46BC-8FDE-BA1DC1B79664}" destId="{27DD8E1F-CBA4-4CBE-ABA6-E7C0E7FD9760}" srcOrd="0" destOrd="0" presId="urn:microsoft.com/office/officeart/2005/8/layout/hierarchy1"/>
    <dgm:cxn modelId="{023B3AB6-7CF1-47F2-A159-047C9600DCF7}" srcId="{8E922EF0-FBD4-481E-BF12-C4191018EBA4}" destId="{8C0D2C37-D3E8-4E55-83B5-43B85DBA3263}" srcOrd="0" destOrd="0" parTransId="{190A6AEC-62F2-41A6-974E-5ED55733D44E}" sibTransId="{ADA61584-5528-4CD1-A982-E9609BA2DA66}"/>
    <dgm:cxn modelId="{FB1F2BCE-4525-4D12-AF7B-6FDB6D78CBFD}" type="presOf" srcId="{190A6AEC-62F2-41A6-974E-5ED55733D44E}" destId="{0022F100-9436-4AD5-B4F2-0786870BF106}" srcOrd="0" destOrd="0" presId="urn:microsoft.com/office/officeart/2005/8/layout/hierarchy1"/>
    <dgm:cxn modelId="{E5D033DD-443B-45A6-BA8A-5337AA77CA47}" srcId="{8E922EF0-FBD4-481E-BF12-C4191018EBA4}" destId="{CB4AC218-3299-4A56-AA49-8A03FC475B47}" srcOrd="1" destOrd="0" parTransId="{A537DE7C-1C66-46BC-8FDE-BA1DC1B79664}" sibTransId="{BA82C2E3-16BE-41E3-BE47-CE8825D80687}"/>
    <dgm:cxn modelId="{432F1775-5E52-403E-86A5-A8DC1F31AF4F}" type="presParOf" srcId="{7B24EDAB-058B-4271-8E17-8B629A98CCD7}" destId="{0F2222DF-2714-4B5E-AF4F-655D188760A4}" srcOrd="0" destOrd="0" presId="urn:microsoft.com/office/officeart/2005/8/layout/hierarchy1"/>
    <dgm:cxn modelId="{F6480F90-6762-4EFD-BAAC-A8BA24468B19}" type="presParOf" srcId="{0F2222DF-2714-4B5E-AF4F-655D188760A4}" destId="{4346C22F-C661-473B-A7E4-4AF2D4990695}" srcOrd="0" destOrd="0" presId="urn:microsoft.com/office/officeart/2005/8/layout/hierarchy1"/>
    <dgm:cxn modelId="{9AE0658C-8662-409D-ABC6-4E88C489DDA7}" type="presParOf" srcId="{4346C22F-C661-473B-A7E4-4AF2D4990695}" destId="{BC307044-B996-4708-A485-576E84AC9396}" srcOrd="0" destOrd="0" presId="urn:microsoft.com/office/officeart/2005/8/layout/hierarchy1"/>
    <dgm:cxn modelId="{A7448C29-5816-4F91-B9FE-A5EB6C336373}" type="presParOf" srcId="{4346C22F-C661-473B-A7E4-4AF2D4990695}" destId="{61695F98-D81D-4890-A2E4-ACB268853F8C}" srcOrd="1" destOrd="0" presId="urn:microsoft.com/office/officeart/2005/8/layout/hierarchy1"/>
    <dgm:cxn modelId="{0D0523EB-9291-4DCE-B39B-3DC6C55D7433}" type="presParOf" srcId="{0F2222DF-2714-4B5E-AF4F-655D188760A4}" destId="{F648C87E-4331-4C14-BE50-60FF7F5B2C53}" srcOrd="1" destOrd="0" presId="urn:microsoft.com/office/officeart/2005/8/layout/hierarchy1"/>
    <dgm:cxn modelId="{5362BE95-CEFC-45C3-9E92-A418F7F25A81}" type="presParOf" srcId="{F648C87E-4331-4C14-BE50-60FF7F5B2C53}" destId="{0022F100-9436-4AD5-B4F2-0786870BF106}" srcOrd="0" destOrd="0" presId="urn:microsoft.com/office/officeart/2005/8/layout/hierarchy1"/>
    <dgm:cxn modelId="{85E906EC-D618-4B31-B8A8-6FC3964BF023}" type="presParOf" srcId="{F648C87E-4331-4C14-BE50-60FF7F5B2C53}" destId="{F2C3E57B-CBAE-4280-A64E-C15D4CE1E68E}" srcOrd="1" destOrd="0" presId="urn:microsoft.com/office/officeart/2005/8/layout/hierarchy1"/>
    <dgm:cxn modelId="{66C206AB-52ED-4434-BC00-FD879D3AFB85}" type="presParOf" srcId="{F2C3E57B-CBAE-4280-A64E-C15D4CE1E68E}" destId="{8F3D823A-773E-42FF-BBEE-CA889E11DEBB}" srcOrd="0" destOrd="0" presId="urn:microsoft.com/office/officeart/2005/8/layout/hierarchy1"/>
    <dgm:cxn modelId="{3BCB312A-2471-46F1-AEBC-7F7CF0B38010}" type="presParOf" srcId="{8F3D823A-773E-42FF-BBEE-CA889E11DEBB}" destId="{1E51BE58-D692-4AEA-8424-606E09B37235}" srcOrd="0" destOrd="0" presId="urn:microsoft.com/office/officeart/2005/8/layout/hierarchy1"/>
    <dgm:cxn modelId="{1C8F4A34-FFE4-43C4-A1CF-AF6DC312A7B8}" type="presParOf" srcId="{8F3D823A-773E-42FF-BBEE-CA889E11DEBB}" destId="{03D426BC-6E55-4607-8FA0-A18ED2E08D1E}" srcOrd="1" destOrd="0" presId="urn:microsoft.com/office/officeart/2005/8/layout/hierarchy1"/>
    <dgm:cxn modelId="{45F3F447-7441-4FE8-B3E2-55DE5B8D8E0A}" type="presParOf" srcId="{F2C3E57B-CBAE-4280-A64E-C15D4CE1E68E}" destId="{837145E3-D735-4591-B850-272ECE78A262}" srcOrd="1" destOrd="0" presId="urn:microsoft.com/office/officeart/2005/8/layout/hierarchy1"/>
    <dgm:cxn modelId="{56FA7459-C744-4CFC-8FA5-B238D1E49F61}" type="presParOf" srcId="{F648C87E-4331-4C14-BE50-60FF7F5B2C53}" destId="{27DD8E1F-CBA4-4CBE-ABA6-E7C0E7FD9760}" srcOrd="2" destOrd="0" presId="urn:microsoft.com/office/officeart/2005/8/layout/hierarchy1"/>
    <dgm:cxn modelId="{DF378962-AF2B-4DBA-A8B7-1A8C929B39C9}" type="presParOf" srcId="{F648C87E-4331-4C14-BE50-60FF7F5B2C53}" destId="{E6F14A7B-F163-4451-A255-C433E739B458}" srcOrd="3" destOrd="0" presId="urn:microsoft.com/office/officeart/2005/8/layout/hierarchy1"/>
    <dgm:cxn modelId="{27CEB394-9481-4158-BC37-BA536B49AC5E}" type="presParOf" srcId="{E6F14A7B-F163-4451-A255-C433E739B458}" destId="{562A9661-AAC4-463D-8D46-5FBF83CF031A}" srcOrd="0" destOrd="0" presId="urn:microsoft.com/office/officeart/2005/8/layout/hierarchy1"/>
    <dgm:cxn modelId="{5BFC295D-F29C-4593-A0D8-48BD12609361}" type="presParOf" srcId="{562A9661-AAC4-463D-8D46-5FBF83CF031A}" destId="{8A490932-DE58-485E-AC85-42BEDA91F251}" srcOrd="0" destOrd="0" presId="urn:microsoft.com/office/officeart/2005/8/layout/hierarchy1"/>
    <dgm:cxn modelId="{D30EB5D6-D3A2-410B-93B6-31C002C49BCD}" type="presParOf" srcId="{562A9661-AAC4-463D-8D46-5FBF83CF031A}" destId="{860BFEE4-4046-4A4D-87EC-9CC7CD0834B5}" srcOrd="1" destOrd="0" presId="urn:microsoft.com/office/officeart/2005/8/layout/hierarchy1"/>
    <dgm:cxn modelId="{FEA7C197-0278-48F1-B6CB-EB9A0332DCCF}" type="presParOf" srcId="{E6F14A7B-F163-4451-A255-C433E739B458}" destId="{5FBB2566-F3EA-4160-BD5B-1E010BF4A3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8E1F-CBA4-4CBE-ABA6-E7C0E7FD9760}">
      <dsp:nvSpPr>
        <dsp:cNvPr id="0" name=""/>
        <dsp:cNvSpPr/>
      </dsp:nvSpPr>
      <dsp:spPr>
        <a:xfrm>
          <a:off x="2813146" y="1103801"/>
          <a:ext cx="1046711" cy="504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998"/>
              </a:lnTo>
              <a:lnTo>
                <a:pt x="1046711" y="343998"/>
              </a:lnTo>
              <a:lnTo>
                <a:pt x="1046711" y="504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2F100-9436-4AD5-B4F2-0786870BF106}">
      <dsp:nvSpPr>
        <dsp:cNvPr id="0" name=""/>
        <dsp:cNvSpPr/>
      </dsp:nvSpPr>
      <dsp:spPr>
        <a:xfrm>
          <a:off x="1738491" y="1103801"/>
          <a:ext cx="1074655" cy="504788"/>
        </a:xfrm>
        <a:custGeom>
          <a:avLst/>
          <a:gdLst/>
          <a:ahLst/>
          <a:cxnLst/>
          <a:rect l="0" t="0" r="0" b="0"/>
          <a:pathLst>
            <a:path>
              <a:moveTo>
                <a:pt x="1074655" y="0"/>
              </a:moveTo>
              <a:lnTo>
                <a:pt x="1074655" y="343998"/>
              </a:lnTo>
              <a:lnTo>
                <a:pt x="0" y="343998"/>
              </a:lnTo>
              <a:lnTo>
                <a:pt x="0" y="50478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07044-B996-4708-A485-576E84AC9396}">
      <dsp:nvSpPr>
        <dsp:cNvPr id="0" name=""/>
        <dsp:cNvSpPr/>
      </dsp:nvSpPr>
      <dsp:spPr>
        <a:xfrm>
          <a:off x="1945314" y="1654"/>
          <a:ext cx="1735663" cy="110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95F98-D81D-4890-A2E4-ACB268853F8C}">
      <dsp:nvSpPr>
        <dsp:cNvPr id="0" name=""/>
        <dsp:cNvSpPr/>
      </dsp:nvSpPr>
      <dsp:spPr>
        <a:xfrm>
          <a:off x="2138166" y="184863"/>
          <a:ext cx="1735663" cy="110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ĐB số lượng NST</a:t>
          </a:r>
          <a:endParaRPr lang="en-US" sz="2400" kern="1200"/>
        </a:p>
      </dsp:txBody>
      <dsp:txXfrm>
        <a:off x="2170447" y="217144"/>
        <a:ext cx="1671101" cy="1037584"/>
      </dsp:txXfrm>
    </dsp:sp>
    <dsp:sp modelId="{1E51BE58-D692-4AEA-8424-606E09B37235}">
      <dsp:nvSpPr>
        <dsp:cNvPr id="0" name=""/>
        <dsp:cNvSpPr/>
      </dsp:nvSpPr>
      <dsp:spPr>
        <a:xfrm>
          <a:off x="870659" y="1608589"/>
          <a:ext cx="1735663" cy="110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426BC-6E55-4607-8FA0-A18ED2E08D1E}">
      <dsp:nvSpPr>
        <dsp:cNvPr id="0" name=""/>
        <dsp:cNvSpPr/>
      </dsp:nvSpPr>
      <dsp:spPr>
        <a:xfrm>
          <a:off x="1063510" y="1791798"/>
          <a:ext cx="1735663" cy="110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ĐB lệch bội</a:t>
          </a:r>
          <a:endParaRPr lang="en-US" sz="2400" kern="1200"/>
        </a:p>
      </dsp:txBody>
      <dsp:txXfrm>
        <a:off x="1095791" y="1824079"/>
        <a:ext cx="1671101" cy="1037584"/>
      </dsp:txXfrm>
    </dsp:sp>
    <dsp:sp modelId="{8A490932-DE58-485E-AC85-42BEDA91F251}">
      <dsp:nvSpPr>
        <dsp:cNvPr id="0" name=""/>
        <dsp:cNvSpPr/>
      </dsp:nvSpPr>
      <dsp:spPr>
        <a:xfrm>
          <a:off x="2992025" y="1608589"/>
          <a:ext cx="1735663" cy="110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BFEE4-4046-4A4D-87EC-9CC7CD0834B5}">
      <dsp:nvSpPr>
        <dsp:cNvPr id="0" name=""/>
        <dsp:cNvSpPr/>
      </dsp:nvSpPr>
      <dsp:spPr>
        <a:xfrm>
          <a:off x="3184877" y="1791798"/>
          <a:ext cx="1735663" cy="110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ĐB đa bội</a:t>
          </a:r>
          <a:endParaRPr lang="en-US" sz="2400" kern="1200"/>
        </a:p>
      </dsp:txBody>
      <dsp:txXfrm>
        <a:off x="3217158" y="1824079"/>
        <a:ext cx="1671101" cy="103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B230-597A-477A-873C-C0A7D4E0D0BA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8842-D71D-4984-AD10-5AED5E4EFF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5DC4B8F2-1400-4767-A0BF-7890C26899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4AE31F8-6CB2-481A-89AD-2AAB263BA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4E4AB8F-BA0C-4561-8FAB-B670A70E7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F695AF80-8B66-449D-9492-857535454E56}" type="slidenum">
              <a:rPr lang="en-US" altLang="vi-VN" sz="1200"/>
              <a:pPr eaLnBrk="1" hangingPunct="1"/>
              <a:t>7</a:t>
            </a:fld>
            <a:endParaRPr lang="en-US" altLang="vi-V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E8842-D71D-4984-AD10-5AED5E4EFF70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14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E8842-D71D-4984-AD10-5AED5E4EFF70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421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E8842-D71D-4984-AD10-5AED5E4EFF70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69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19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02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23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7294-210D-47D0-BFD9-B2359A178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E194A-5331-4118-A531-14EB7F7ED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F0A4-530C-4895-9C45-56DC53F5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B4551-E183-472F-A118-0DA99EFD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B763-45D0-462C-877B-28ADDC4C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010463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3A2E-09C4-42D4-91F2-DB07B39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5C46-EEF0-4FD8-BEBF-93939C8B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AD999-9F34-48C5-93EB-D82DDEED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FEA0-8E9F-4076-9EC8-D70F7669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DF43-B603-4D71-8524-88EA6864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699868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3AB0-9102-4BFA-A5B6-03CC6F6F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6B1DD-12CE-4124-B701-06A5CDAB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C4510-1735-4A86-AC03-7C34E468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0677D-6A5A-4C1E-B1F9-32EECCF4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E7967-E4E5-4E2A-BD81-4781C5E8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790532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6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0E29-FBF9-403F-A4BC-45C7D7E9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927E5-D5EB-4CAD-A5C2-7D5BBF49E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348E9-B766-4D80-BC8A-D32F6D36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4B728-6B6F-44B3-97D4-C879DE33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EC39E-09F7-49A5-AB6D-3E90C38D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1009C-F237-4197-AB31-889E8F73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139059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811B-5882-42F3-96DD-D7E2C7D0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CEF74-6FC9-466D-BE6E-B66EC73D3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C90-DF8D-4430-AC92-EF750E9A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1B9DF-4776-4FC0-84C4-AA816A2C3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A9AFE-BBA3-4026-95F2-17154E877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3143A-F0BE-466D-960A-C2446AAC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74972-AF7D-496C-99CA-31AE6878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56EB8-383A-4ACA-8D8F-C0E4FB68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4053185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F21F-21E2-46D9-986B-29E526A0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725A3-334F-4082-92E0-F1275503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FDDF8-B421-49B4-927E-30BF0884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989C5-9372-45C3-9664-5D83ACE4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318142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C95B3-01AE-410B-BEAC-BC93EC8C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C555D-60FB-456D-8530-3D85CBEC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5151B-0CB5-4136-B7CA-829B382C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2150568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3DD7-E8DD-48DC-A3B9-F5900237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8C88-9D9C-4314-B12F-5B4DCEAD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2CEF2-232D-4842-8144-B5C113E7E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71956-9051-451E-84AD-C3A6FD83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A3A34-BDD8-4B41-8334-0D765A54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A0A02-C248-433F-92A0-3A782281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4732434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87D4-90EB-42D5-A958-3C8331FF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079AB-30C6-4FA4-8775-CB22DB8BC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BCC73-4E67-4079-A7C4-4E11F85F3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4856F-9A77-46F0-AF73-5B1C3D21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24D4E-625F-4706-AFED-670C99E6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FD761-C9C1-4F11-AAA3-DB6B78E3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730365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E6E4-B460-4732-848F-9D8E5664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42B0A-CA48-47DD-B975-6251A2CBE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AF56-FD37-4C36-8570-25749664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BA7D-134B-4E69-8C5E-76BDF24F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2CEDB-0C37-4A32-9A34-C3EB6ECD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383335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14906C-E44A-47FD-AC10-D4EB7488B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58219-CD54-4EAB-B741-655A70569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26080-83DD-47C3-8F19-F6B64845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F542-6B66-4437-BCBD-212F4522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0E20D-6A0D-4526-908C-752B81F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820830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4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C13D4D-A501-4770-8A17-3D4C15E7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3FFAD-C22E-488B-9A31-E5B6A2F8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7D98-F155-4DE9-924C-7B2689D47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F57C-8615-4345-B4FC-AA98CD39C741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51E3-8DF4-430A-9D23-32027B243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BE031-ADD0-4941-8C4C-FC2BFC5AB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3AA4-46D3-44C0-8228-A81734CF11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8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jpe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21" Type="http://schemas.openxmlformats.org/officeDocument/2006/relationships/image" Target="../media/image66.jpe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17" Type="http://schemas.openxmlformats.org/officeDocument/2006/relationships/image" Target="../media/image62.jpeg"/><Relationship Id="rId2" Type="http://schemas.openxmlformats.org/officeDocument/2006/relationships/image" Target="../media/image47.png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60.jpeg"/><Relationship Id="rId23" Type="http://schemas.openxmlformats.org/officeDocument/2006/relationships/image" Target="../media/image68.png"/><Relationship Id="rId10" Type="http://schemas.openxmlformats.org/officeDocument/2006/relationships/image" Target="../media/image55.jpe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10439400" cy="1646302"/>
          </a:xfrm>
        </p:spPr>
        <p:txBody>
          <a:bodyPr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ĐỘT BIẾN SỐ LƯỢNG NHIỄM SẮC THỂ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C428CF50-4138-48F2-9388-44E2A15FA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r="13720"/>
          <a:stretch/>
        </p:blipFill>
        <p:spPr bwMode="auto">
          <a:xfrm>
            <a:off x="6324600" y="2514600"/>
            <a:ext cx="4800600" cy="4049100"/>
          </a:xfrm>
          <a:prstGeom prst="rect">
            <a:avLst/>
          </a:prstGeom>
          <a:noFill/>
        </p:spPr>
      </p:pic>
      <p:pic>
        <p:nvPicPr>
          <p:cNvPr id="5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813308EE-0BE0-4728-B76B-A8D297B41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r="22567" b="1"/>
          <a:stretch/>
        </p:blipFill>
        <p:spPr bwMode="auto">
          <a:xfrm>
            <a:off x="785648" y="2538323"/>
            <a:ext cx="5538952" cy="4029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4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1992EE-AFED-4676-8676-C20A8F12834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28600" y="6042024"/>
            <a:ext cx="4953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vi-VN" sz="2800" b="1">
                <a:solidFill>
                  <a:srgbClr val="00FF00"/>
                </a:solidFill>
              </a:rPr>
              <a:t>3 NST 21 </a:t>
            </a:r>
            <a:r>
              <a:rPr lang="en-US" altLang="vi-VN" sz="2800" b="1">
                <a:solidFill>
                  <a:srgbClr val="FF0000"/>
                </a:solidFill>
              </a:rPr>
              <a:t>(Hội chứng Đao)</a:t>
            </a:r>
            <a:endParaRPr lang="en-US" altLang="vi-VN" sz="2800">
              <a:solidFill>
                <a:srgbClr val="FF0000"/>
              </a:solidFill>
            </a:endParaRPr>
          </a:p>
        </p:txBody>
      </p:sp>
      <p:pic>
        <p:nvPicPr>
          <p:cNvPr id="5" name="Content Placeholder 4" descr="Bonhiemsacthe-hoichungdown.jpg">
            <a:extLst>
              <a:ext uri="{FF2B5EF4-FFF2-40B4-BE49-F238E27FC236}">
                <a16:creationId xmlns:a16="http://schemas.microsoft.com/office/drawing/2014/main" id="{C22FBD3C-4DBC-4600-8DF6-556CE94EE43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1475"/>
            <a:ext cx="5181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A7ED112-6FDB-41B6-B8E3-600FEF0BE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61" y="1702138"/>
            <a:ext cx="6383322" cy="403157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C16FCD-EE7E-4D1C-88F7-67B3BDA2B9ED}"/>
              </a:ext>
            </a:extLst>
          </p:cNvPr>
          <p:cNvSpPr txBox="1"/>
          <p:nvPr/>
        </p:nvSpPr>
        <p:spPr>
          <a:xfrm>
            <a:off x="5733483" y="6042024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>
                <a:solidFill>
                  <a:schemeClr val="tx1"/>
                </a:solidFill>
              </a:rPr>
              <a:t>3 NST giới tính – </a:t>
            </a:r>
            <a:r>
              <a:rPr lang="en-US" altLang="vi-VN" sz="2800">
                <a:solidFill>
                  <a:srgbClr val="FF0000"/>
                </a:solidFill>
              </a:rPr>
              <a:t>XXY(Claiphento)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BF554B-831B-41F3-A420-8DC5C30D8C3B}"/>
              </a:ext>
            </a:extLst>
          </p:cNvPr>
          <p:cNvSpPr txBox="1">
            <a:spLocks/>
          </p:cNvSpPr>
          <p:nvPr/>
        </p:nvSpPr>
        <p:spPr>
          <a:xfrm>
            <a:off x="234662" y="394309"/>
            <a:ext cx="10134600" cy="6145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>
                <a:solidFill>
                  <a:schemeClr val="tx1"/>
                </a:solidFill>
              </a:rPr>
              <a:t>MỘT VÀI DẠNG ĐỘT BIẾN LỆCH BỘI Ở NGƯỜI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BFB198-6046-4217-B0A2-6B7C50CD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4" y="1119028"/>
            <a:ext cx="5407641" cy="4200524"/>
          </a:xfrm>
          <a:prstGeom prst="rect">
            <a:avLst/>
          </a:prstGeom>
        </p:spPr>
      </p:pic>
      <p:sp>
        <p:nvSpPr>
          <p:cNvPr id="16" name="Text Box 12">
            <a:extLst>
              <a:ext uri="{FF2B5EF4-FFF2-40B4-BE49-F238E27FC236}">
                <a16:creationId xmlns:a16="http://schemas.microsoft.com/office/drawing/2014/main" id="{C0057221-12B1-4C53-8198-E3272C2E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24" y="5539821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/>
              <a:t>Hội chứng Tơcnơ – 0X – Nữ (mất 1 chiếc X)</a:t>
            </a:r>
          </a:p>
        </p:txBody>
      </p:sp>
      <p:pic>
        <p:nvPicPr>
          <p:cNvPr id="1026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854EE6E4-A1F7-4A82-8CBB-6502FC7C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19027"/>
            <a:ext cx="5715000" cy="4200525"/>
          </a:xfrm>
          <a:prstGeom prst="rect">
            <a:avLst/>
          </a:prstGeom>
          <a:noFill/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07C9EF6C-8FD4-4D1F-A7B2-141CBEC4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57521"/>
            <a:ext cx="5395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/>
              <a:t>Hội chứng Jacobs  - XYY – (Siêu nam)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BBD249-FA73-44E5-AEBE-09E066EAB365}"/>
              </a:ext>
            </a:extLst>
          </p:cNvPr>
          <p:cNvSpPr txBox="1">
            <a:spLocks/>
          </p:cNvSpPr>
          <p:nvPr/>
        </p:nvSpPr>
        <p:spPr>
          <a:xfrm>
            <a:off x="234662" y="394309"/>
            <a:ext cx="10134600" cy="6145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>
                <a:solidFill>
                  <a:schemeClr val="tx1"/>
                </a:solidFill>
              </a:rPr>
              <a:t>MỘT VÀI DẠNG ĐỘT BIẾN LỆCH BỘI Ở NGƯỜI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meline&#10;&#10;Description automatically generated">
            <a:extLst>
              <a:ext uri="{FF2B5EF4-FFF2-40B4-BE49-F238E27FC236}">
                <a16:creationId xmlns:a16="http://schemas.microsoft.com/office/drawing/2014/main" id="{886779B7-2406-4F55-9DB0-EAA5E693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13" y="1397092"/>
            <a:ext cx="6758803" cy="3799066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9273238-D508-4B6B-9B53-A0C1C066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8596668" cy="685800"/>
          </a:xfrm>
        </p:spPr>
        <p:txBody>
          <a:bodyPr/>
          <a:lstStyle/>
          <a:p>
            <a:r>
              <a:rPr lang="en-US" dirty="0"/>
              <a:t>HỘI </a:t>
            </a:r>
            <a:r>
              <a:rPr lang="en-US"/>
              <a:t>CHỨNG DOWN</a:t>
            </a:r>
            <a:endParaRPr lang="en-US" dirty="0"/>
          </a:p>
        </p:txBody>
      </p:sp>
      <p:pic>
        <p:nvPicPr>
          <p:cNvPr id="10" name="Picture 4" descr="down-syndrome">
            <a:extLst>
              <a:ext uri="{FF2B5EF4-FFF2-40B4-BE49-F238E27FC236}">
                <a16:creationId xmlns:a16="http://schemas.microsoft.com/office/drawing/2014/main" id="{2BF1BC64-1E58-4CCC-B0E9-A4AD569B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85010"/>
            <a:ext cx="2006600" cy="204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21">
            <a:extLst>
              <a:ext uri="{FF2B5EF4-FFF2-40B4-BE49-F238E27FC236}">
                <a16:creationId xmlns:a16="http://schemas.microsoft.com/office/drawing/2014/main" id="{75B2BC94-33AE-4E10-8DB8-FB3AED62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1995" y="1375237"/>
            <a:ext cx="1744870" cy="21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down-syndrom-10250">
            <a:extLst>
              <a:ext uri="{FF2B5EF4-FFF2-40B4-BE49-F238E27FC236}">
                <a16:creationId xmlns:a16="http://schemas.microsoft.com/office/drawing/2014/main" id="{5249C171-9547-4A6D-BA9E-B29791CDCB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09882" y="3455092"/>
            <a:ext cx="2368037" cy="1894430"/>
          </a:xfr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0B6AE584-2702-484E-AB4E-1897D2E3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01" y="5287136"/>
            <a:ext cx="1994137" cy="3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423898423_dcfa617018">
            <a:extLst>
              <a:ext uri="{FF2B5EF4-FFF2-40B4-BE49-F238E27FC236}">
                <a16:creationId xmlns:a16="http://schemas.microsoft.com/office/drawing/2014/main" id="{756C17BF-4405-4E46-89C3-04241907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3090" y="3438825"/>
            <a:ext cx="1278533" cy="175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CAF57E95-6B62-47A1-8183-9E201A8E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501" y="5239484"/>
            <a:ext cx="1744870" cy="32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Lưỡi trẻ bị Đao</a:t>
            </a:r>
          </a:p>
        </p:txBody>
      </p:sp>
    </p:spTree>
    <p:extLst>
      <p:ext uri="{BB962C8B-B14F-4D97-AF65-F5344CB8AC3E}">
        <p14:creationId xmlns:p14="http://schemas.microsoft.com/office/powerpoint/2010/main" val="21528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05" y="0"/>
            <a:ext cx="10463195" cy="68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5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90AA-ECB6-465F-AE66-A26AD16D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8596668" cy="685800"/>
          </a:xfrm>
        </p:spPr>
        <p:txBody>
          <a:bodyPr/>
          <a:lstStyle/>
          <a:p>
            <a:r>
              <a:rPr lang="en-US" dirty="0"/>
              <a:t>HỘI </a:t>
            </a:r>
            <a:r>
              <a:rPr lang="en-US"/>
              <a:t>CHỨNG Turner OX (Tớcnơ)</a:t>
            </a:r>
            <a:endParaRPr lang="en-US" dirty="0"/>
          </a:p>
        </p:txBody>
      </p:sp>
      <p:pic>
        <p:nvPicPr>
          <p:cNvPr id="1026" name="Picture 2" descr="Hội chứng Turner là gì?">
            <a:extLst>
              <a:ext uri="{FF2B5EF4-FFF2-40B4-BE49-F238E27FC236}">
                <a16:creationId xmlns:a16="http://schemas.microsoft.com/office/drawing/2014/main" id="{FF5A928A-3E3F-4387-B72C-EE5BDBF82F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" y="1219200"/>
            <a:ext cx="12115803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1BFBA-49EB-46AF-8139-5481DBF10E94}"/>
              </a:ext>
            </a:extLst>
          </p:cNvPr>
          <p:cNvSpPr txBox="1"/>
          <p:nvPr/>
        </p:nvSpPr>
        <p:spPr>
          <a:xfrm>
            <a:off x="1295400" y="5470134"/>
            <a:ext cx="655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/>
              <a:t>Dị tật về cấu trúc tim; Chiều cao thấp</a:t>
            </a:r>
            <a:r>
              <a:rPr lang="en-US" sz="2400"/>
              <a:t>.</a:t>
            </a:r>
            <a:endParaRPr lang="vi-VN" sz="2400"/>
          </a:p>
          <a:p>
            <a:r>
              <a:rPr lang="vi-VN" sz="2400"/>
              <a:t>Rối loạn chức năng chính của buồng trứng dẫn đến mất kinh và vô sinh</a:t>
            </a:r>
          </a:p>
        </p:txBody>
      </p:sp>
    </p:spTree>
    <p:extLst>
      <p:ext uri="{BB962C8B-B14F-4D97-AF65-F5344CB8AC3E}">
        <p14:creationId xmlns:p14="http://schemas.microsoft.com/office/powerpoint/2010/main" val="36922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9184" y="990601"/>
            <a:ext cx="6019800" cy="47260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0F01E-16DC-43F2-9919-9ECC379D3290}"/>
              </a:ext>
            </a:extLst>
          </p:cNvPr>
          <p:cNvSpPr txBox="1">
            <a:spLocks/>
          </p:cNvSpPr>
          <p:nvPr/>
        </p:nvSpPr>
        <p:spPr>
          <a:xfrm>
            <a:off x="344184" y="1676401"/>
            <a:ext cx="5715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vi-VN" sz="2400"/>
              <a:t>Khó khăn khi học tập, nói, chậm phát triển ngôn ngữ </a:t>
            </a:r>
            <a:endParaRPr lang="en-US" sz="2400"/>
          </a:p>
          <a:p>
            <a:pPr lvl="1"/>
            <a:r>
              <a:rPr lang="vi-VN" sz="2400"/>
              <a:t>Cao hơn chiều cao trung bình </a:t>
            </a:r>
            <a:endParaRPr lang="en-US" sz="2400"/>
          </a:p>
          <a:p>
            <a:pPr lvl="1"/>
            <a:r>
              <a:rPr lang="vi-VN" sz="2400"/>
              <a:t>Tinh hoàn kém phát triển </a:t>
            </a:r>
            <a:endParaRPr lang="en-US" sz="2400"/>
          </a:p>
          <a:p>
            <a:pPr lvl="1"/>
            <a:r>
              <a:rPr lang="vi-VN" sz="2400"/>
              <a:t>Vô sinh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3B4B71-E49B-4743-8C56-AE5DCB1B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8596668" cy="685800"/>
          </a:xfrm>
        </p:spPr>
        <p:txBody>
          <a:bodyPr/>
          <a:lstStyle/>
          <a:p>
            <a:r>
              <a:rPr lang="en-US" dirty="0"/>
              <a:t>HỘI </a:t>
            </a:r>
            <a:r>
              <a:rPr lang="en-US"/>
              <a:t>CHỨNG </a:t>
            </a:r>
            <a:r>
              <a:rPr lang="vi-VN" sz="3600"/>
              <a:t>Klinefelter - XXY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B676-7367-40B5-9D78-E9DD1620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HỘI </a:t>
            </a:r>
            <a:r>
              <a:rPr lang="en-US"/>
              <a:t>CHỨNG Siêu nữ - XXX</a:t>
            </a:r>
            <a:endParaRPr lang="en-US" dirty="0"/>
          </a:p>
        </p:txBody>
      </p:sp>
      <p:pic>
        <p:nvPicPr>
          <p:cNvPr id="2050" name="Picture 2" descr="Thể tam nhiễm X là gì?">
            <a:extLst>
              <a:ext uri="{FF2B5EF4-FFF2-40B4-BE49-F238E27FC236}">
                <a16:creationId xmlns:a16="http://schemas.microsoft.com/office/drawing/2014/main" id="{4917D8AC-4EED-42FA-92AC-0015F16CA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158A8-85AD-46EB-B5E5-F3A264B74755}"/>
              </a:ext>
            </a:extLst>
          </p:cNvPr>
          <p:cNvSpPr txBox="1"/>
          <p:nvPr/>
        </p:nvSpPr>
        <p:spPr>
          <a:xfrm>
            <a:off x="1447800" y="5130800"/>
            <a:ext cx="6858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vi-VN" sz="2000"/>
              <a:t>Cao hơn chiều cao trung bình </a:t>
            </a:r>
            <a:endParaRPr lang="en-US" sz="2000"/>
          </a:p>
          <a:p>
            <a:pPr lvl="1"/>
            <a:r>
              <a:rPr lang="vi-VN" sz="2000"/>
              <a:t>Khó khăn khi học tập, nói, chậm phát triển ngôn ngữ </a:t>
            </a:r>
            <a:endParaRPr lang="en-US" sz="2000"/>
          </a:p>
          <a:p>
            <a:pPr lvl="1"/>
            <a:r>
              <a:rPr lang="vi-VN" sz="2000"/>
              <a:t>Chậm phát triển kỹ năng vận động </a:t>
            </a:r>
            <a:endParaRPr lang="en-US" sz="2000"/>
          </a:p>
          <a:p>
            <a:pPr lvl="1"/>
            <a:r>
              <a:rPr lang="vi-VN" sz="2000"/>
              <a:t>Khó khăn trong hành vi và cảm xúc </a:t>
            </a:r>
            <a:endParaRPr lang="en-US" sz="2000"/>
          </a:p>
          <a:p>
            <a:pPr lvl="1"/>
            <a:r>
              <a:rPr lang="vi-VN" sz="2000"/>
              <a:t>Phát triển giới tính và khả năng sinh sản bình thường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14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B4A7-F0CB-4ACA-A1A7-26C65200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HỘI </a:t>
            </a:r>
            <a:r>
              <a:rPr lang="en-US"/>
              <a:t>CHỨNG Jacobs - XYY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FE9721-3D77-48BB-A8A9-9818B8BD3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27" y="1270000"/>
            <a:ext cx="12115803" cy="4038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C1EEB-7104-4FD0-92FC-4023D5FAEFB6}"/>
              </a:ext>
            </a:extLst>
          </p:cNvPr>
          <p:cNvSpPr txBox="1"/>
          <p:nvPr/>
        </p:nvSpPr>
        <p:spPr>
          <a:xfrm>
            <a:off x="1447800" y="5326011"/>
            <a:ext cx="7543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Chậm nói và chậm phát triển ngôn ngữ, </a:t>
            </a:r>
          </a:p>
          <a:p>
            <a:pPr algn="l" fontAlgn="base"/>
            <a:r>
              <a:rPr lang="vi-VN" sz="2400">
                <a:solidFill>
                  <a:srgbClr val="333333"/>
                </a:solidFill>
                <a:latin typeface="Roboto" panose="02000000000000000000" pitchFamily="2" charset="0"/>
              </a:rPr>
              <a:t>C</a:t>
            </a:r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hậm phát triển các kỹ năng vận động, </a:t>
            </a:r>
          </a:p>
          <a:p>
            <a:pPr algn="l" fontAlgn="base"/>
            <a:r>
              <a:rPr lang="vi-VN" sz="2400">
                <a:solidFill>
                  <a:srgbClr val="333333"/>
                </a:solidFill>
                <a:latin typeface="Roboto" panose="02000000000000000000" pitchFamily="2" charset="0"/>
              </a:rPr>
              <a:t>T</a:t>
            </a:r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rương lực cơ yếu. co giật và hen suyễn;</a:t>
            </a:r>
          </a:p>
          <a:p>
            <a:pPr algn="l" fontAlgn="base"/>
            <a:r>
              <a:rPr lang="vi-VN" sz="2400">
                <a:solidFill>
                  <a:srgbClr val="333333"/>
                </a:solidFill>
                <a:latin typeface="Roboto" panose="02000000000000000000" pitchFamily="2" charset="0"/>
              </a:rPr>
              <a:t>T</a:t>
            </a:r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ăng động, giảm chú ý. </a:t>
            </a:r>
          </a:p>
        </p:txBody>
      </p:sp>
    </p:spTree>
    <p:extLst>
      <p:ext uri="{BB962C8B-B14F-4D97-AF65-F5344CB8AC3E}">
        <p14:creationId xmlns:p14="http://schemas.microsoft.com/office/powerpoint/2010/main" val="33768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5923143" cy="41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DE8DBC-7DDC-4606-8B1C-01FB3967E727}"/>
              </a:ext>
            </a:extLst>
          </p:cNvPr>
          <p:cNvSpPr txBox="1"/>
          <p:nvPr/>
        </p:nvSpPr>
        <p:spPr>
          <a:xfrm>
            <a:off x="3962400" y="5097069"/>
            <a:ext cx="731520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Làm mất cân bằng hệ gen →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gây chết, giảm sức sống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giảm khả năng sinh sản tùy loài. </a:t>
            </a:r>
            <a:endParaRPr lang="vi-VN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76">
            <a:extLst>
              <a:ext uri="{FF2B5EF4-FFF2-40B4-BE49-F238E27FC236}">
                <a16:creationId xmlns:a16="http://schemas.microsoft.com/office/drawing/2014/main" id="{79B953CA-F73C-4FE5-AEC1-0353C3C8C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08657"/>
            <a:ext cx="36379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</a:rPr>
              <a:t>3. Hậu quả: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8A8AC6B-91D9-4446-994C-E22C02943FE0}"/>
              </a:ext>
            </a:extLst>
          </p:cNvPr>
          <p:cNvSpPr/>
          <p:nvPr/>
        </p:nvSpPr>
        <p:spPr>
          <a:xfrm rot="1491501">
            <a:off x="693473" y="4234049"/>
            <a:ext cx="899441" cy="59727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23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11">
            <a:extLst>
              <a:ext uri="{FF2B5EF4-FFF2-40B4-BE49-F238E27FC236}">
                <a16:creationId xmlns:a16="http://schemas.microsoft.com/office/drawing/2014/main" id="{7C83EDDE-BEBD-4AA6-9E43-1C4FA94D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b="1">
                <a:solidFill>
                  <a:prstClr val="white"/>
                </a:solidFill>
                <a:latin typeface="Calibri" panose="020F0502020204030204"/>
              </a:rPr>
              <a:t>ĐỘT BIẾN SỐ LƯỢNG NHIỄM SẮC THỂ</a:t>
            </a:r>
          </a:p>
        </p:txBody>
      </p:sp>
      <p:sp>
        <p:nvSpPr>
          <p:cNvPr id="17416" name="Line 3">
            <a:extLst>
              <a:ext uri="{FF2B5EF4-FFF2-40B4-BE49-F238E27FC236}">
                <a16:creationId xmlns:a16="http://schemas.microsoft.com/office/drawing/2014/main" id="{42BEA146-0D4B-441C-80DF-36E15C89C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81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5388E-318F-4A83-BF7D-EA0A1DEB6833}"/>
              </a:ext>
            </a:extLst>
          </p:cNvPr>
          <p:cNvSpPr txBox="1"/>
          <p:nvPr/>
        </p:nvSpPr>
        <p:spPr>
          <a:xfrm>
            <a:off x="3574551" y="3740836"/>
            <a:ext cx="8077200" cy="907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15000"/>
              </a:lnSpc>
              <a:buFontTx/>
              <a:buChar char="-"/>
            </a:pPr>
            <a:r>
              <a:rPr lang="pt-BR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Cơ thể có</a:t>
            </a:r>
            <a:r>
              <a:rPr lang="pt-BR" sz="2400" b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pt-BR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bộ NST là 3n, 5n, 7n,....gọi là  thể đa bội lẻ, </a:t>
            </a:r>
          </a:p>
          <a:p>
            <a:pPr marL="342900" indent="-342900" algn="just" defTabSz="914400">
              <a:lnSpc>
                <a:spcPct val="115000"/>
              </a:lnSpc>
              <a:buFontTx/>
              <a:buChar char="-"/>
            </a:pPr>
            <a:r>
              <a:rPr lang="pt-BR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Cơ thể có</a:t>
            </a:r>
            <a:r>
              <a:rPr lang="pt-BR" sz="2400" b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pt-BR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bộ NST là 4n, 6n, 8n,... gọi là  thể đa bội chẵn. </a:t>
            </a:r>
            <a:endParaRPr lang="vi-VN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53E65-CF4D-4A06-9D62-66E36801B62B}"/>
              </a:ext>
            </a:extLst>
          </p:cNvPr>
          <p:cNvSpPr txBox="1"/>
          <p:nvPr/>
        </p:nvSpPr>
        <p:spPr>
          <a:xfrm>
            <a:off x="3726951" y="2628393"/>
            <a:ext cx="8084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dạng đột biến làm tăng 1  số nguyên lần bộ NST đơn bội của cùng một loài và lớn hơn 2n.</a:t>
            </a:r>
          </a:p>
        </p:txBody>
      </p:sp>
      <p:sp>
        <p:nvSpPr>
          <p:cNvPr id="8" name="Text Box 176">
            <a:extLst>
              <a:ext uri="{FF2B5EF4-FFF2-40B4-BE49-F238E27FC236}">
                <a16:creationId xmlns:a16="http://schemas.microsoft.com/office/drawing/2014/main" id="{8EE7DF90-3EBE-4B9D-88E8-56FD64FB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6114"/>
            <a:ext cx="1059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</a:rPr>
              <a:t>II. Đột biến đa bội: Tự đa bội và dị đa bội</a:t>
            </a:r>
          </a:p>
        </p:txBody>
      </p:sp>
      <p:sp>
        <p:nvSpPr>
          <p:cNvPr id="9" name="Text Box 176">
            <a:extLst>
              <a:ext uri="{FF2B5EF4-FFF2-40B4-BE49-F238E27FC236}">
                <a16:creationId xmlns:a16="http://schemas.microsoft.com/office/drawing/2014/main" id="{85D89507-9837-4770-8F62-1F543CA4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0642"/>
            <a:ext cx="1059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</a:rPr>
              <a:t>1.Khái niệm và cơ chế phát sinh thể dị đa bội</a:t>
            </a:r>
          </a:p>
        </p:txBody>
      </p:sp>
      <p:sp>
        <p:nvSpPr>
          <p:cNvPr id="11" name="Text Box 176">
            <a:extLst>
              <a:ext uri="{FF2B5EF4-FFF2-40B4-BE49-F238E27FC236}">
                <a16:creationId xmlns:a16="http://schemas.microsoft.com/office/drawing/2014/main" id="{CAE1E347-1EDC-4F81-9927-835DF8A0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63" y="3136224"/>
            <a:ext cx="29148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00FF00"/>
                </a:solidFill>
              </a:rPr>
              <a:t>a. Khái niệm: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761E7B-7FD1-4EC3-8C7C-DCD849E534CB}"/>
              </a:ext>
            </a:extLst>
          </p:cNvPr>
          <p:cNvSpPr txBox="1">
            <a:spLocks/>
          </p:cNvSpPr>
          <p:nvPr/>
        </p:nvSpPr>
        <p:spPr bwMode="auto">
          <a:xfrm>
            <a:off x="440933" y="129284"/>
            <a:ext cx="88392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ĐỘT BIẾN SỐ LƯỢNG NHIỄM SẮC THỂ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22CC7-211C-4033-AC80-E984E7438EA0}"/>
              </a:ext>
            </a:extLst>
          </p:cNvPr>
          <p:cNvSpPr txBox="1">
            <a:spLocks/>
          </p:cNvSpPr>
          <p:nvPr/>
        </p:nvSpPr>
        <p:spPr bwMode="auto">
          <a:xfrm>
            <a:off x="228600" y="1333501"/>
            <a:ext cx="3505200" cy="1524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  <a:defRPr/>
            </a:pPr>
            <a:r>
              <a:rPr lang="en-US" sz="2400">
                <a:solidFill>
                  <a:schemeClr val="bg1"/>
                </a:solidFill>
              </a:rPr>
              <a:t>	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 đột biến làm thay đổi về </a:t>
            </a:r>
            <a:r>
              <a:rPr lang="en-US" sz="2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lượng </a:t>
            </a: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NST trong tế bào.</a:t>
            </a:r>
            <a:endParaRPr lang="vi-VN" sz="2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>
              <a:defRPr/>
            </a:pP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E2B38C1-072F-4897-A8CC-62200399BB0D}"/>
              </a:ext>
            </a:extLst>
          </p:cNvPr>
          <p:cNvSpPr txBox="1">
            <a:spLocks/>
          </p:cNvSpPr>
          <p:nvPr/>
        </p:nvSpPr>
        <p:spPr bwMode="auto">
          <a:xfrm>
            <a:off x="3946133" y="864840"/>
            <a:ext cx="53340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vi-VN" sz="2600" b="1">
                <a:solidFill>
                  <a:srgbClr val="002060"/>
                </a:solidFill>
              </a:rPr>
              <a:t>    Nghiên cứu SGK, cho biết thế nào là đột biến số lượng NST?</a:t>
            </a:r>
            <a:endParaRPr lang="vi-VN" altLang="vi-VN" sz="2600" b="1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n-US" altLang="vi-VN" sz="2600" b="1">
                <a:solidFill>
                  <a:srgbClr val="002060"/>
                </a:solidFill>
              </a:rPr>
              <a:t>   Có mấy loại đột biến số lượng NST?</a:t>
            </a:r>
            <a:endParaRPr lang="vi-VN" altLang="vi-VN" sz="2600" b="1">
              <a:solidFill>
                <a:srgbClr val="002060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70C78F4-D6DE-4B84-BC5B-A36C7F336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991903"/>
              </p:ext>
            </p:extLst>
          </p:nvPr>
        </p:nvGraphicFramePr>
        <p:xfrm>
          <a:off x="-533400" y="3094233"/>
          <a:ext cx="5791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7BE43400-D4A0-4ACF-9534-D937124BD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1" b="6767"/>
          <a:stretch/>
        </p:blipFill>
        <p:spPr bwMode="auto">
          <a:xfrm>
            <a:off x="4873376" y="3521853"/>
            <a:ext cx="3876675" cy="2563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0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autoUpdateAnimBg="0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31B90785-1160-4B09-8AC7-62BEFEA3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5059465" cy="469213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1E3CBB-709F-450D-811A-A1FDA5A338BC}"/>
              </a:ext>
            </a:extLst>
          </p:cNvPr>
          <p:cNvSpPr txBox="1"/>
          <p:nvPr/>
        </p:nvSpPr>
        <p:spPr>
          <a:xfrm>
            <a:off x="838200" y="1447800"/>
            <a:ext cx="44958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FF"/>
                </a:solidFill>
              </a:rPr>
              <a:t>Do tác động của các tác nhân ngoại cảnh: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vật lí (tia phóng xạ, tia tử ngoại…), hóa học (5BU…), sinh học (virut).</a:t>
            </a:r>
            <a:r>
              <a:rPr lang="vi-VN" sz="2800"/>
              <a:t> </a:t>
            </a:r>
          </a:p>
          <a:p>
            <a:r>
              <a:rPr lang="vi-VN" sz="2800">
                <a:solidFill>
                  <a:srgbClr val="FF00FF"/>
                </a:solidFill>
              </a:rPr>
              <a:t>Rối loạn sinh lí, hóa sinh trong tế bào</a:t>
            </a:r>
          </a:p>
        </p:txBody>
      </p:sp>
      <p:sp>
        <p:nvSpPr>
          <p:cNvPr id="12" name="Text Box 176">
            <a:extLst>
              <a:ext uri="{FF2B5EF4-FFF2-40B4-BE49-F238E27FC236}">
                <a16:creationId xmlns:a16="http://schemas.microsoft.com/office/drawing/2014/main" id="{82F13DC1-321D-4CEF-BDD9-DA90C6C7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591" y="213904"/>
            <a:ext cx="35236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 i="1">
                <a:latin typeface="Times New Roman" panose="02020603050405020304" pitchFamily="18" charset="0"/>
                <a:ea typeface="Batang" panose="02030600000101010101" pitchFamily="18" charset="-127"/>
              </a:rPr>
              <a:t>b. </a:t>
            </a:r>
            <a:r>
              <a:rPr lang="de-DE" sz="3600" b="1" i="1">
                <a:latin typeface="Times New Roman" panose="02020603050405020304" pitchFamily="18" charset="0"/>
                <a:ea typeface="Batang" panose="02030600000101010101" pitchFamily="18" charset="-127"/>
              </a:rPr>
              <a:t>Nguyên nhân</a:t>
            </a:r>
            <a:r>
              <a:rPr lang="de-DE" sz="3600">
                <a:latin typeface="Times New Roman" panose="02020603050405020304" pitchFamily="18" charset="0"/>
                <a:ea typeface="Batang" panose="02030600000101010101" pitchFamily="18" charset="-127"/>
              </a:rPr>
              <a:t>:</a:t>
            </a:r>
            <a:endParaRPr lang="en-US" sz="3600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108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5562600" y="865188"/>
            <a:ext cx="1905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33E11-0EBB-4C98-895F-26BD8DEBECAC}"/>
              </a:ext>
            </a:extLst>
          </p:cNvPr>
          <p:cNvGrpSpPr/>
          <p:nvPr/>
        </p:nvGrpSpPr>
        <p:grpSpPr>
          <a:xfrm>
            <a:off x="1676400" y="990601"/>
            <a:ext cx="8061325" cy="3467099"/>
            <a:chOff x="1676400" y="990601"/>
            <a:chExt cx="8061325" cy="3467099"/>
          </a:xfrm>
        </p:grpSpPr>
        <p:sp>
          <p:nvSpPr>
            <p:cNvPr id="94368" name="Text Box 160"/>
            <p:cNvSpPr txBox="1">
              <a:spLocks noChangeArrowheads="1"/>
            </p:cNvSpPr>
            <p:nvPr/>
          </p:nvSpPr>
          <p:spPr bwMode="auto">
            <a:xfrm>
              <a:off x="2438400" y="1143001"/>
              <a:ext cx="3581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tx2">
                      <a:lumMod val="75000"/>
                    </a:schemeClr>
                  </a:solidFill>
                </a:rPr>
                <a:t>Giảm phân  bình thường</a:t>
              </a:r>
            </a:p>
          </p:txBody>
        </p:sp>
        <p:sp>
          <p:nvSpPr>
            <p:cNvPr id="24581" name="Text Box 161"/>
            <p:cNvSpPr txBox="1">
              <a:spLocks noChangeArrowheads="1"/>
            </p:cNvSpPr>
            <p:nvPr/>
          </p:nvSpPr>
          <p:spPr bwMode="auto">
            <a:xfrm>
              <a:off x="3594100" y="2273301"/>
              <a:ext cx="2730500" cy="79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en-US" sz="1600"/>
                <a:t>Tất cả các NST nhân đôi và phân li bình thường</a:t>
              </a:r>
            </a:p>
          </p:txBody>
        </p:sp>
        <p:grpSp>
          <p:nvGrpSpPr>
            <p:cNvPr id="2" name="Group 247"/>
            <p:cNvGrpSpPr>
              <a:grpSpLocks/>
            </p:cNvGrpSpPr>
            <p:nvPr/>
          </p:nvGrpSpPr>
          <p:grpSpPr bwMode="auto">
            <a:xfrm>
              <a:off x="6605588" y="1397000"/>
              <a:ext cx="850900" cy="2654300"/>
              <a:chOff x="3304" y="864"/>
              <a:chExt cx="536" cy="1584"/>
            </a:xfrm>
          </p:grpSpPr>
          <p:sp>
            <p:nvSpPr>
              <p:cNvPr id="24664" name="Line 162"/>
              <p:cNvSpPr>
                <a:spLocks noChangeShapeType="1"/>
              </p:cNvSpPr>
              <p:nvPr/>
            </p:nvSpPr>
            <p:spPr bwMode="auto">
              <a:xfrm>
                <a:off x="3304" y="864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Line 215"/>
              <p:cNvSpPr>
                <a:spLocks noChangeShapeType="1"/>
              </p:cNvSpPr>
              <p:nvPr/>
            </p:nvSpPr>
            <p:spPr bwMode="auto">
              <a:xfrm>
                <a:off x="3312" y="864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Line 216"/>
              <p:cNvSpPr>
                <a:spLocks noChangeShapeType="1"/>
              </p:cNvSpPr>
              <p:nvPr/>
            </p:nvSpPr>
            <p:spPr bwMode="auto">
              <a:xfrm>
                <a:off x="3312" y="244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Line 217"/>
              <p:cNvSpPr>
                <a:spLocks noChangeShapeType="1"/>
              </p:cNvSpPr>
              <p:nvPr/>
            </p:nvSpPr>
            <p:spPr bwMode="auto">
              <a:xfrm>
                <a:off x="3312" y="192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Line 218"/>
              <p:cNvSpPr>
                <a:spLocks noChangeShapeType="1"/>
              </p:cNvSpPr>
              <p:nvPr/>
            </p:nvSpPr>
            <p:spPr bwMode="auto">
              <a:xfrm>
                <a:off x="3312" y="13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231"/>
            <p:cNvGrpSpPr>
              <a:grpSpLocks/>
            </p:cNvGrpSpPr>
            <p:nvPr/>
          </p:nvGrpSpPr>
          <p:grpSpPr bwMode="auto">
            <a:xfrm>
              <a:off x="7431088" y="990601"/>
              <a:ext cx="819150" cy="811213"/>
              <a:chOff x="3984" y="576"/>
              <a:chExt cx="564" cy="576"/>
            </a:xfrm>
          </p:grpSpPr>
          <p:pic>
            <p:nvPicPr>
              <p:cNvPr id="24660" name="Picture 2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4134" y="768"/>
                <a:ext cx="4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61" name="Picture 2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200000" flipH="1">
                <a:off x="4348" y="769"/>
                <a:ext cx="59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62" name="Oval 225"/>
              <p:cNvSpPr>
                <a:spLocks noChangeArrowheads="1"/>
              </p:cNvSpPr>
              <p:nvPr/>
            </p:nvSpPr>
            <p:spPr bwMode="auto">
              <a:xfrm rot="-5400000">
                <a:off x="3978" y="582"/>
                <a:ext cx="576" cy="5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663" name="Oval 230"/>
              <p:cNvSpPr>
                <a:spLocks noChangeArrowheads="1"/>
              </p:cNvSpPr>
              <p:nvPr/>
            </p:nvSpPr>
            <p:spPr bwMode="auto">
              <a:xfrm rot="-5400000">
                <a:off x="3978" y="582"/>
                <a:ext cx="576" cy="5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4" name="Group 232"/>
            <p:cNvGrpSpPr>
              <a:grpSpLocks/>
            </p:cNvGrpSpPr>
            <p:nvPr/>
          </p:nvGrpSpPr>
          <p:grpSpPr bwMode="auto">
            <a:xfrm>
              <a:off x="7480300" y="1876426"/>
              <a:ext cx="819150" cy="811213"/>
              <a:chOff x="3984" y="576"/>
              <a:chExt cx="564" cy="576"/>
            </a:xfrm>
          </p:grpSpPr>
          <p:pic>
            <p:nvPicPr>
              <p:cNvPr id="24656" name="Picture 23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4134" y="768"/>
                <a:ext cx="4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57" name="Picture 23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4348" y="769"/>
                <a:ext cx="59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58" name="Oval 235"/>
              <p:cNvSpPr>
                <a:spLocks noChangeArrowheads="1"/>
              </p:cNvSpPr>
              <p:nvPr/>
            </p:nvSpPr>
            <p:spPr bwMode="auto">
              <a:xfrm rot="-5400000">
                <a:off x="3978" y="582"/>
                <a:ext cx="576" cy="5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659" name="Oval 236"/>
              <p:cNvSpPr>
                <a:spLocks noChangeArrowheads="1"/>
              </p:cNvSpPr>
              <p:nvPr/>
            </p:nvSpPr>
            <p:spPr bwMode="auto">
              <a:xfrm rot="-5400000">
                <a:off x="3978" y="582"/>
                <a:ext cx="576" cy="5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7456488" y="2760663"/>
              <a:ext cx="819150" cy="811212"/>
              <a:chOff x="3984" y="576"/>
              <a:chExt cx="564" cy="576"/>
            </a:xfrm>
          </p:grpSpPr>
          <p:pic>
            <p:nvPicPr>
              <p:cNvPr id="24652" name="Picture 23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4134" y="768"/>
                <a:ext cx="4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53" name="Picture 23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4348" y="769"/>
                <a:ext cx="59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54" name="Oval 240"/>
              <p:cNvSpPr>
                <a:spLocks noChangeArrowheads="1"/>
              </p:cNvSpPr>
              <p:nvPr/>
            </p:nvSpPr>
            <p:spPr bwMode="auto">
              <a:xfrm rot="-5400000">
                <a:off x="3978" y="582"/>
                <a:ext cx="576" cy="5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655" name="Oval 241"/>
              <p:cNvSpPr>
                <a:spLocks noChangeArrowheads="1"/>
              </p:cNvSpPr>
              <p:nvPr/>
            </p:nvSpPr>
            <p:spPr bwMode="auto">
              <a:xfrm rot="-5400000">
                <a:off x="3978" y="582"/>
                <a:ext cx="576" cy="5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6" name="Group 242"/>
            <p:cNvGrpSpPr>
              <a:grpSpLocks/>
            </p:cNvGrpSpPr>
            <p:nvPr/>
          </p:nvGrpSpPr>
          <p:grpSpPr bwMode="auto">
            <a:xfrm>
              <a:off x="7456488" y="3646488"/>
              <a:ext cx="819150" cy="811212"/>
              <a:chOff x="3984" y="576"/>
              <a:chExt cx="564" cy="576"/>
            </a:xfrm>
          </p:grpSpPr>
          <p:pic>
            <p:nvPicPr>
              <p:cNvPr id="24648" name="Picture 24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4134" y="768"/>
                <a:ext cx="44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9" name="Picture 24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 flipH="1">
                <a:off x="4348" y="769"/>
                <a:ext cx="59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50" name="Oval 245"/>
              <p:cNvSpPr>
                <a:spLocks noChangeArrowheads="1"/>
              </p:cNvSpPr>
              <p:nvPr/>
            </p:nvSpPr>
            <p:spPr bwMode="auto">
              <a:xfrm rot="-5400000">
                <a:off x="3978" y="582"/>
                <a:ext cx="576" cy="5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4651" name="Oval 246"/>
              <p:cNvSpPr>
                <a:spLocks noChangeArrowheads="1"/>
              </p:cNvSpPr>
              <p:nvPr/>
            </p:nvSpPr>
            <p:spPr bwMode="auto">
              <a:xfrm rot="-5400000">
                <a:off x="3978" y="582"/>
                <a:ext cx="576" cy="5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4587" name="Line 248"/>
            <p:cNvSpPr>
              <a:spLocks noChangeShapeType="1"/>
            </p:cNvSpPr>
            <p:nvPr/>
          </p:nvSpPr>
          <p:spPr bwMode="auto">
            <a:xfrm flipH="1">
              <a:off x="3349626" y="2751138"/>
              <a:ext cx="3243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 rot="-5400000">
              <a:off x="2443164" y="2301876"/>
              <a:ext cx="884237" cy="893763"/>
              <a:chOff x="624" y="432"/>
              <a:chExt cx="1248" cy="1248"/>
            </a:xfrm>
          </p:grpSpPr>
          <p:grpSp>
            <p:nvGrpSpPr>
              <p:cNvPr id="8" name="Group 251"/>
              <p:cNvGrpSpPr>
                <a:grpSpLocks/>
              </p:cNvGrpSpPr>
              <p:nvPr/>
            </p:nvGrpSpPr>
            <p:grpSpPr bwMode="auto">
              <a:xfrm>
                <a:off x="624" y="432"/>
                <a:ext cx="1248" cy="1248"/>
                <a:chOff x="720" y="1200"/>
                <a:chExt cx="1248" cy="1248"/>
              </a:xfrm>
            </p:grpSpPr>
            <p:pic>
              <p:nvPicPr>
                <p:cNvPr id="24643" name="Picture 25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200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44" name="Picture 25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344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45" name="Picture 25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 flipH="1">
                  <a:off x="1152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46" name="Picture 25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 flipH="1">
                  <a:off x="1344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47" name="Oval 256"/>
                <p:cNvSpPr>
                  <a:spLocks noChangeArrowheads="1"/>
                </p:cNvSpPr>
                <p:nvPr/>
              </p:nvSpPr>
              <p:spPr bwMode="auto">
                <a:xfrm>
                  <a:off x="720" y="1200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pic>
            <p:nvPicPr>
              <p:cNvPr id="24638" name="Picture 25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04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39" name="Picture 2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48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0" name="Picture 25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1056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1" name="Picture 26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1248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42" name="Oval 261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1248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4589" name="AutoShape 279"/>
            <p:cNvSpPr>
              <a:spLocks/>
            </p:cNvSpPr>
            <p:nvPr/>
          </p:nvSpPr>
          <p:spPr bwMode="auto">
            <a:xfrm>
              <a:off x="8305800" y="1295400"/>
              <a:ext cx="228600" cy="2667000"/>
            </a:xfrm>
            <a:prstGeom prst="rightBrace">
              <a:avLst>
                <a:gd name="adj1" fmla="val 518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590" name="Text Box 280"/>
            <p:cNvSpPr txBox="1">
              <a:spLocks noChangeArrowheads="1"/>
            </p:cNvSpPr>
            <p:nvPr/>
          </p:nvSpPr>
          <p:spPr bwMode="auto">
            <a:xfrm>
              <a:off x="8518525" y="2446338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Giao</a:t>
              </a:r>
              <a:r>
                <a:rPr lang="en-US" dirty="0"/>
                <a:t> </a:t>
              </a:r>
              <a:r>
                <a:rPr lang="en-US" dirty="0" err="1"/>
                <a:t>tử</a:t>
              </a:r>
              <a:r>
                <a:rPr lang="en-US" dirty="0"/>
                <a:t> n</a:t>
              </a:r>
            </a:p>
          </p:txBody>
        </p:sp>
        <p:sp>
          <p:nvSpPr>
            <p:cNvPr id="24591" name="Text Box 285"/>
            <p:cNvSpPr txBox="1">
              <a:spLocks noChangeArrowheads="1"/>
            </p:cNvSpPr>
            <p:nvPr/>
          </p:nvSpPr>
          <p:spPr bwMode="auto">
            <a:xfrm>
              <a:off x="1676400" y="3290888"/>
              <a:ext cx="25908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Tế</a:t>
              </a:r>
              <a:r>
                <a:rPr lang="en-US" dirty="0"/>
                <a:t> </a:t>
              </a:r>
              <a:r>
                <a:rPr lang="en-US" dirty="0" err="1"/>
                <a:t>bào</a:t>
              </a:r>
              <a:r>
                <a:rPr lang="en-US" dirty="0"/>
                <a:t> </a:t>
              </a:r>
              <a:r>
                <a:rPr lang="en-US" dirty="0" err="1"/>
                <a:t>sinh</a:t>
              </a:r>
              <a:r>
                <a:rPr lang="en-US" dirty="0"/>
                <a:t> </a:t>
              </a:r>
              <a:r>
                <a:rPr lang="en-US" dirty="0" err="1"/>
                <a:t>dục</a:t>
              </a:r>
              <a:r>
                <a:rPr lang="en-US" dirty="0"/>
                <a:t> 2n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A3EC1E-DA4E-459B-897B-EC65876AF095}"/>
              </a:ext>
            </a:extLst>
          </p:cNvPr>
          <p:cNvGrpSpPr/>
          <p:nvPr/>
        </p:nvGrpSpPr>
        <p:grpSpPr>
          <a:xfrm>
            <a:off x="1752600" y="4251326"/>
            <a:ext cx="8166100" cy="2466975"/>
            <a:chOff x="1752600" y="4251326"/>
            <a:chExt cx="8166100" cy="2466975"/>
          </a:xfrm>
        </p:grpSpPr>
        <p:grpSp>
          <p:nvGrpSpPr>
            <p:cNvPr id="9" name="Group 88"/>
            <p:cNvGrpSpPr>
              <a:grpSpLocks/>
            </p:cNvGrpSpPr>
            <p:nvPr/>
          </p:nvGrpSpPr>
          <p:grpSpPr bwMode="auto">
            <a:xfrm rot="-5400000">
              <a:off x="7429501" y="5888038"/>
              <a:ext cx="838200" cy="822325"/>
              <a:chOff x="624" y="432"/>
              <a:chExt cx="1248" cy="1248"/>
            </a:xfrm>
          </p:grpSpPr>
          <p:grpSp>
            <p:nvGrpSpPr>
              <p:cNvPr id="10" name="Group 89"/>
              <p:cNvGrpSpPr>
                <a:grpSpLocks/>
              </p:cNvGrpSpPr>
              <p:nvPr/>
            </p:nvGrpSpPr>
            <p:grpSpPr bwMode="auto">
              <a:xfrm>
                <a:off x="624" y="432"/>
                <a:ext cx="1248" cy="1248"/>
                <a:chOff x="720" y="1200"/>
                <a:chExt cx="1248" cy="1248"/>
              </a:xfrm>
            </p:grpSpPr>
            <p:pic>
              <p:nvPicPr>
                <p:cNvPr id="24632" name="Picture 90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200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33" name="Picture 91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344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34" name="Picture 9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flipH="1">
                  <a:off x="1152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35" name="Picture 9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flipH="1">
                  <a:off x="1344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36" name="Oval 94"/>
                <p:cNvSpPr>
                  <a:spLocks noChangeArrowheads="1"/>
                </p:cNvSpPr>
                <p:nvPr/>
              </p:nvSpPr>
              <p:spPr bwMode="auto">
                <a:xfrm>
                  <a:off x="720" y="1200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pic>
            <p:nvPicPr>
              <p:cNvPr id="24627" name="Picture 9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104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28" name="Picture 9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48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29" name="Picture 9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flipH="1">
                <a:off x="1056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30" name="Picture 9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flipH="1">
                <a:off x="1248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31" name="Oval 99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1248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1" name="Group 100"/>
            <p:cNvGrpSpPr>
              <a:grpSpLocks/>
            </p:cNvGrpSpPr>
            <p:nvPr/>
          </p:nvGrpSpPr>
          <p:grpSpPr bwMode="auto">
            <a:xfrm rot="-5400000">
              <a:off x="7413626" y="4668838"/>
              <a:ext cx="838200" cy="822325"/>
              <a:chOff x="624" y="432"/>
              <a:chExt cx="1248" cy="1248"/>
            </a:xfrm>
          </p:grpSpPr>
          <p:grpSp>
            <p:nvGrpSpPr>
              <p:cNvPr id="12" name="Group 101"/>
              <p:cNvGrpSpPr>
                <a:grpSpLocks/>
              </p:cNvGrpSpPr>
              <p:nvPr/>
            </p:nvGrpSpPr>
            <p:grpSpPr bwMode="auto">
              <a:xfrm>
                <a:off x="624" y="432"/>
                <a:ext cx="1248" cy="1248"/>
                <a:chOff x="720" y="1200"/>
                <a:chExt cx="1248" cy="1248"/>
              </a:xfrm>
            </p:grpSpPr>
            <p:pic>
              <p:nvPicPr>
                <p:cNvPr id="24621" name="Picture 10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200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22" name="Picture 103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344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23" name="Picture 10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flipH="1">
                  <a:off x="1152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24" name="Picture 105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 flipH="1">
                  <a:off x="1344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5" name="Oval 106"/>
                <p:cNvSpPr>
                  <a:spLocks noChangeArrowheads="1"/>
                </p:cNvSpPr>
                <p:nvPr/>
              </p:nvSpPr>
              <p:spPr bwMode="auto">
                <a:xfrm>
                  <a:off x="720" y="1200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pic>
            <p:nvPicPr>
              <p:cNvPr id="24616" name="Picture 10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104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17" name="Picture 10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48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18" name="Picture 10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flipH="1">
                <a:off x="1056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19" name="Picture 11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flipH="1">
                <a:off x="1248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20" name="Oval 111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1248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4594" name="Text Box 117"/>
            <p:cNvSpPr txBox="1">
              <a:spLocks noChangeArrowheads="1"/>
            </p:cNvSpPr>
            <p:nvPr/>
          </p:nvSpPr>
          <p:spPr bwMode="auto">
            <a:xfrm>
              <a:off x="3581400" y="5270501"/>
              <a:ext cx="2832100" cy="79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en-US" sz="1600"/>
                <a:t>Tất cả các NST nhân đôi nhưng không phân li</a:t>
              </a:r>
            </a:p>
          </p:txBody>
        </p:sp>
        <p:sp>
          <p:nvSpPr>
            <p:cNvPr id="94326" name="Text Box 118"/>
            <p:cNvSpPr txBox="1">
              <a:spLocks noChangeArrowheads="1"/>
            </p:cNvSpPr>
            <p:nvPr/>
          </p:nvSpPr>
          <p:spPr bwMode="auto">
            <a:xfrm>
              <a:off x="2286000" y="4251326"/>
              <a:ext cx="419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</a:rPr>
                <a:t>Giảm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</a:rPr>
                <a:t>phân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</a:rPr>
                <a:t>không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</a:rPr>
                <a:t>bình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tx2">
                      <a:lumMod val="75000"/>
                    </a:schemeClr>
                  </a:solidFill>
                </a:rPr>
                <a:t>thường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grpSp>
          <p:nvGrpSpPr>
            <p:cNvPr id="13" name="Group 263"/>
            <p:cNvGrpSpPr>
              <a:grpSpLocks/>
            </p:cNvGrpSpPr>
            <p:nvPr/>
          </p:nvGrpSpPr>
          <p:grpSpPr bwMode="auto">
            <a:xfrm rot="-5400000">
              <a:off x="2574925" y="5280025"/>
              <a:ext cx="914400" cy="895350"/>
              <a:chOff x="624" y="432"/>
              <a:chExt cx="1248" cy="1248"/>
            </a:xfrm>
          </p:grpSpPr>
          <p:grpSp>
            <p:nvGrpSpPr>
              <p:cNvPr id="14" name="Group 264"/>
              <p:cNvGrpSpPr>
                <a:grpSpLocks/>
              </p:cNvGrpSpPr>
              <p:nvPr/>
            </p:nvGrpSpPr>
            <p:grpSpPr bwMode="auto">
              <a:xfrm>
                <a:off x="624" y="432"/>
                <a:ext cx="1248" cy="1248"/>
                <a:chOff x="720" y="1200"/>
                <a:chExt cx="1248" cy="1248"/>
              </a:xfrm>
            </p:grpSpPr>
            <p:pic>
              <p:nvPicPr>
                <p:cNvPr id="24610" name="Picture 265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1200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11" name="Picture 266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344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12" name="Picture 267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 flipH="1">
                  <a:off x="1152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613" name="Picture 268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 flipH="1">
                  <a:off x="1344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14" name="Oval 269"/>
                <p:cNvSpPr>
                  <a:spLocks noChangeArrowheads="1"/>
                </p:cNvSpPr>
                <p:nvPr/>
              </p:nvSpPr>
              <p:spPr bwMode="auto">
                <a:xfrm>
                  <a:off x="720" y="1200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pic>
            <p:nvPicPr>
              <p:cNvPr id="24605" name="Picture 270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104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6" name="Picture 27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248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7" name="Picture 27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1056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8" name="Picture 27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1248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9" name="Oval 274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1248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3479800" y="5067300"/>
              <a:ext cx="3962400" cy="1270000"/>
              <a:chOff x="1219" y="3184"/>
              <a:chExt cx="2653" cy="800"/>
            </a:xfrm>
          </p:grpSpPr>
          <p:sp>
            <p:nvSpPr>
              <p:cNvPr id="24601" name="Line 262"/>
              <p:cNvSpPr>
                <a:spLocks noChangeShapeType="1"/>
              </p:cNvSpPr>
              <p:nvPr/>
            </p:nvSpPr>
            <p:spPr bwMode="auto">
              <a:xfrm flipH="1">
                <a:off x="1219" y="3602"/>
                <a:ext cx="20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75"/>
              <p:cNvSpPr>
                <a:spLocks noChangeShapeType="1"/>
              </p:cNvSpPr>
              <p:nvPr/>
            </p:nvSpPr>
            <p:spPr bwMode="auto">
              <a:xfrm flipV="1">
                <a:off x="3264" y="3184"/>
                <a:ext cx="600" cy="4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6"/>
              <p:cNvSpPr>
                <a:spLocks noChangeShapeType="1"/>
              </p:cNvSpPr>
              <p:nvPr/>
            </p:nvSpPr>
            <p:spPr bwMode="auto">
              <a:xfrm>
                <a:off x="3264" y="3600"/>
                <a:ext cx="60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8" name="AutoShape 283"/>
            <p:cNvSpPr>
              <a:spLocks/>
            </p:cNvSpPr>
            <p:nvPr/>
          </p:nvSpPr>
          <p:spPr bwMode="auto">
            <a:xfrm>
              <a:off x="8229600" y="5029200"/>
              <a:ext cx="228600" cy="1295400"/>
            </a:xfrm>
            <a:prstGeom prst="rightBrace">
              <a:avLst>
                <a:gd name="adj1" fmla="val 291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599" name="Text Box 284"/>
            <p:cNvSpPr txBox="1">
              <a:spLocks noChangeArrowheads="1"/>
            </p:cNvSpPr>
            <p:nvPr/>
          </p:nvSpPr>
          <p:spPr bwMode="auto">
            <a:xfrm>
              <a:off x="8394700" y="5499101"/>
              <a:ext cx="1524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Giao</a:t>
              </a:r>
              <a:r>
                <a:rPr lang="en-US" dirty="0"/>
                <a:t> </a:t>
              </a:r>
              <a:r>
                <a:rPr lang="en-US" dirty="0" err="1"/>
                <a:t>tử</a:t>
              </a:r>
              <a:r>
                <a:rPr lang="en-US" dirty="0"/>
                <a:t> 2n</a:t>
              </a:r>
            </a:p>
          </p:txBody>
        </p:sp>
        <p:sp>
          <p:nvSpPr>
            <p:cNvPr id="24600" name="Text Box 286"/>
            <p:cNvSpPr txBox="1">
              <a:spLocks noChangeArrowheads="1"/>
            </p:cNvSpPr>
            <p:nvPr/>
          </p:nvSpPr>
          <p:spPr bwMode="auto">
            <a:xfrm>
              <a:off x="1752600" y="6235701"/>
              <a:ext cx="2590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Tế</a:t>
              </a:r>
              <a:r>
                <a:rPr lang="en-US" dirty="0"/>
                <a:t> </a:t>
              </a:r>
              <a:r>
                <a:rPr lang="en-US" dirty="0" err="1"/>
                <a:t>bào</a:t>
              </a:r>
              <a:r>
                <a:rPr lang="en-US" dirty="0"/>
                <a:t> </a:t>
              </a:r>
              <a:r>
                <a:rPr lang="en-US" dirty="0" err="1"/>
                <a:t>sinh</a:t>
              </a:r>
              <a:r>
                <a:rPr lang="en-US" dirty="0"/>
                <a:t> </a:t>
              </a:r>
              <a:r>
                <a:rPr lang="en-US" dirty="0" err="1"/>
                <a:t>dục</a:t>
              </a:r>
              <a:r>
                <a:rPr lang="en-US" dirty="0"/>
                <a:t> 2n</a:t>
              </a:r>
            </a:p>
          </p:txBody>
        </p:sp>
      </p:grpSp>
      <p:sp>
        <p:nvSpPr>
          <p:cNvPr id="96" name="Text Box 176">
            <a:extLst>
              <a:ext uri="{FF2B5EF4-FFF2-40B4-BE49-F238E27FC236}">
                <a16:creationId xmlns:a16="http://schemas.microsoft.com/office/drawing/2014/main" id="{F28EFDF0-CCF2-4C91-A002-3E21A667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46" y="316994"/>
            <a:ext cx="4365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de-DE" sz="3600" b="1" i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Cơ chế phát sinh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763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/>
              <a:t>ĐỘT BIẾN ĐA BỘI</a:t>
            </a:r>
            <a:endParaRPr lang="en-US" dirty="0"/>
          </a:p>
        </p:txBody>
      </p:sp>
      <p:pic>
        <p:nvPicPr>
          <p:cNvPr id="8" name="Picture 2" descr="Picture4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61508" y="963132"/>
            <a:ext cx="7010400" cy="49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0A05568-0291-40FC-8C2F-593A408BF4A9}"/>
              </a:ext>
            </a:extLst>
          </p:cNvPr>
          <p:cNvGrpSpPr/>
          <p:nvPr/>
        </p:nvGrpSpPr>
        <p:grpSpPr>
          <a:xfrm>
            <a:off x="1676400" y="1041400"/>
            <a:ext cx="9220200" cy="3044826"/>
            <a:chOff x="1676400" y="1041400"/>
            <a:chExt cx="9220200" cy="3044826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 rot="16200000">
              <a:off x="3644900" y="-927100"/>
              <a:ext cx="2844800" cy="6781800"/>
              <a:chOff x="288" y="496"/>
              <a:chExt cx="1680" cy="3736"/>
            </a:xfrm>
          </p:grpSpPr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832" y="496"/>
                <a:ext cx="720" cy="720"/>
                <a:chOff x="624" y="432"/>
                <a:chExt cx="1248" cy="1248"/>
              </a:xfrm>
            </p:grpSpPr>
            <p:grpSp>
              <p:nvGrpSpPr>
                <p:cNvPr id="4" name="Group 5"/>
                <p:cNvGrpSpPr>
                  <a:grpSpLocks/>
                </p:cNvGrpSpPr>
                <p:nvPr/>
              </p:nvGrpSpPr>
              <p:grpSpPr bwMode="auto">
                <a:xfrm>
                  <a:off x="624" y="432"/>
                  <a:ext cx="1248" cy="1248"/>
                  <a:chOff x="720" y="1200"/>
                  <a:chExt cx="1248" cy="1248"/>
                </a:xfrm>
              </p:grpSpPr>
              <p:pic>
                <p:nvPicPr>
                  <p:cNvPr id="226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00" y="1344"/>
                    <a:ext cx="96" cy="4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3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344" y="1344"/>
                    <a:ext cx="96" cy="4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3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152" y="1824"/>
                    <a:ext cx="127" cy="4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3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344" y="1824"/>
                    <a:ext cx="127" cy="4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63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200"/>
                    <a:ext cx="1248" cy="12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pic>
              <p:nvPicPr>
                <p:cNvPr id="22625" name="Picture 1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4" y="576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26" name="Picture 1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48" y="576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27" name="Picture 1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056" y="1056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28" name="Picture 1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248" y="1056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629" name="Oval 15"/>
                <p:cNvSpPr>
                  <a:spLocks noChangeArrowheads="1"/>
                </p:cNvSpPr>
                <p:nvPr/>
              </p:nvSpPr>
              <p:spPr bwMode="auto">
                <a:xfrm>
                  <a:off x="624" y="432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816" y="1488"/>
                <a:ext cx="720" cy="720"/>
                <a:chOff x="393" y="1888"/>
                <a:chExt cx="1248" cy="1248"/>
              </a:xfrm>
            </p:grpSpPr>
            <p:pic>
              <p:nvPicPr>
                <p:cNvPr id="22619" name="Picture 1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48" y="2544"/>
                  <a:ext cx="209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20" name="Picture 1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48" y="2064"/>
                  <a:ext cx="159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21" name="Picture 1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32" y="2544"/>
                  <a:ext cx="209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22" name="Picture 2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56" y="2064"/>
                  <a:ext cx="159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623" name="Oval 21"/>
                <p:cNvSpPr>
                  <a:spLocks noChangeArrowheads="1"/>
                </p:cNvSpPr>
                <p:nvPr/>
              </p:nvSpPr>
              <p:spPr bwMode="auto">
                <a:xfrm>
                  <a:off x="393" y="1888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796" y="2496"/>
                <a:ext cx="789" cy="912"/>
                <a:chOff x="1392" y="2112"/>
                <a:chExt cx="768" cy="960"/>
              </a:xfrm>
            </p:grpSpPr>
            <p:pic>
              <p:nvPicPr>
                <p:cNvPr id="22613" name="Picture 2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32" y="2792"/>
                  <a:ext cx="85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14" name="Picture 2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740" y="2220"/>
                  <a:ext cx="66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15" name="Picture 2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37" y="2600"/>
                  <a:ext cx="85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16" name="Picture 26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742" y="2407"/>
                  <a:ext cx="65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617" name="Oval 27"/>
                <p:cNvSpPr>
                  <a:spLocks noChangeArrowheads="1"/>
                </p:cNvSpPr>
                <p:nvPr/>
              </p:nvSpPr>
              <p:spPr bwMode="auto">
                <a:xfrm>
                  <a:off x="1392" y="2201"/>
                  <a:ext cx="768" cy="76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2618" name="Line 28"/>
                <p:cNvSpPr>
                  <a:spLocks noChangeShapeType="1"/>
                </p:cNvSpPr>
                <p:nvPr/>
              </p:nvSpPr>
              <p:spPr bwMode="auto">
                <a:xfrm>
                  <a:off x="1776" y="2112"/>
                  <a:ext cx="0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288" y="3504"/>
                <a:ext cx="720" cy="720"/>
                <a:chOff x="624" y="432"/>
                <a:chExt cx="1248" cy="1248"/>
              </a:xfrm>
            </p:grpSpPr>
            <p:grpSp>
              <p:nvGrpSpPr>
                <p:cNvPr id="8" name="Group 30"/>
                <p:cNvGrpSpPr>
                  <a:grpSpLocks/>
                </p:cNvGrpSpPr>
                <p:nvPr/>
              </p:nvGrpSpPr>
              <p:grpSpPr bwMode="auto">
                <a:xfrm>
                  <a:off x="624" y="432"/>
                  <a:ext cx="1248" cy="1248"/>
                  <a:chOff x="720" y="1200"/>
                  <a:chExt cx="1248" cy="1248"/>
                </a:xfrm>
              </p:grpSpPr>
              <p:pic>
                <p:nvPicPr>
                  <p:cNvPr id="22608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00" y="1344"/>
                    <a:ext cx="96" cy="4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09" name="Picture 3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344" y="1344"/>
                    <a:ext cx="96" cy="4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10" name="Picture 3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152" y="1824"/>
                    <a:ext cx="127" cy="4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11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344" y="1824"/>
                    <a:ext cx="127" cy="4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61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200"/>
                    <a:ext cx="1248" cy="12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pic>
              <p:nvPicPr>
                <p:cNvPr id="22603" name="Picture 36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104" y="576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04" name="Picture 3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48" y="576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05" name="Picture 38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 flipH="1">
                  <a:off x="1056" y="1056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06" name="Picture 39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flipH="1">
                  <a:off x="1248" y="1056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607" name="Oval 40"/>
                <p:cNvSpPr>
                  <a:spLocks noChangeArrowheads="1"/>
                </p:cNvSpPr>
                <p:nvPr/>
              </p:nvSpPr>
              <p:spPr bwMode="auto">
                <a:xfrm>
                  <a:off x="624" y="432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1248" y="3512"/>
                <a:ext cx="720" cy="720"/>
                <a:chOff x="624" y="432"/>
                <a:chExt cx="1248" cy="1248"/>
              </a:xfrm>
            </p:grpSpPr>
            <p:grpSp>
              <p:nvGrpSpPr>
                <p:cNvPr id="10" name="Group 42"/>
                <p:cNvGrpSpPr>
                  <a:grpSpLocks/>
                </p:cNvGrpSpPr>
                <p:nvPr/>
              </p:nvGrpSpPr>
              <p:grpSpPr bwMode="auto">
                <a:xfrm>
                  <a:off x="624" y="432"/>
                  <a:ext cx="1248" cy="1248"/>
                  <a:chOff x="720" y="1200"/>
                  <a:chExt cx="1248" cy="1248"/>
                </a:xfrm>
              </p:grpSpPr>
              <p:pic>
                <p:nvPicPr>
                  <p:cNvPr id="22597" name="Picture 4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200" y="1344"/>
                    <a:ext cx="96" cy="4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98" name="Picture 44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1344" y="1344"/>
                    <a:ext cx="96" cy="4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99" name="Picture 4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152" y="1824"/>
                    <a:ext cx="127" cy="4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600" name="Picture 4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 flipH="1">
                    <a:off x="1344" y="1824"/>
                    <a:ext cx="127" cy="4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60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200"/>
                    <a:ext cx="1248" cy="12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pic>
              <p:nvPicPr>
                <p:cNvPr id="22592" name="Picture 4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104" y="576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93" name="Picture 4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48" y="576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94" name="Picture 5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056" y="1056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95" name="Picture 5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248" y="1056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96" name="Oval 52"/>
                <p:cNvSpPr>
                  <a:spLocks noChangeArrowheads="1"/>
                </p:cNvSpPr>
                <p:nvPr/>
              </p:nvSpPr>
              <p:spPr bwMode="auto">
                <a:xfrm>
                  <a:off x="624" y="432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2587" name="Line 53"/>
              <p:cNvSpPr>
                <a:spLocks noChangeShapeType="1"/>
              </p:cNvSpPr>
              <p:nvPr/>
            </p:nvSpPr>
            <p:spPr bwMode="auto">
              <a:xfrm flipH="1">
                <a:off x="672" y="3312"/>
                <a:ext cx="48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Line 54"/>
              <p:cNvSpPr>
                <a:spLocks noChangeShapeType="1"/>
              </p:cNvSpPr>
              <p:nvPr/>
            </p:nvSpPr>
            <p:spPr bwMode="auto">
              <a:xfrm>
                <a:off x="1200" y="3312"/>
                <a:ext cx="38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Line 55"/>
              <p:cNvSpPr>
                <a:spLocks noChangeShapeType="1"/>
              </p:cNvSpPr>
              <p:nvPr/>
            </p:nvSpPr>
            <p:spPr bwMode="auto">
              <a:xfrm>
                <a:off x="1184" y="2248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Line 56"/>
              <p:cNvSpPr>
                <a:spLocks noChangeShapeType="1"/>
              </p:cNvSpPr>
              <p:nvPr/>
            </p:nvSpPr>
            <p:spPr bwMode="auto">
              <a:xfrm>
                <a:off x="1176" y="126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7" name="Text Box 103"/>
            <p:cNvSpPr txBox="1">
              <a:spLocks noChangeArrowheads="1"/>
            </p:cNvSpPr>
            <p:nvPr/>
          </p:nvSpPr>
          <p:spPr bwMode="auto">
            <a:xfrm>
              <a:off x="8915400" y="1295401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/>
            </a:p>
          </p:txBody>
        </p:sp>
        <p:sp>
          <p:nvSpPr>
            <p:cNvPr id="22538" name="Text Box 104"/>
            <p:cNvSpPr txBox="1">
              <a:spLocks noChangeArrowheads="1"/>
            </p:cNvSpPr>
            <p:nvPr/>
          </p:nvSpPr>
          <p:spPr bwMode="auto">
            <a:xfrm>
              <a:off x="9359900" y="1425576"/>
              <a:ext cx="1524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Tế bào 2n</a:t>
              </a:r>
            </a:p>
          </p:txBody>
        </p:sp>
        <p:sp>
          <p:nvSpPr>
            <p:cNvPr id="92265" name="Text Box 105"/>
            <p:cNvSpPr txBox="1">
              <a:spLocks noChangeArrowheads="1"/>
            </p:cNvSpPr>
            <p:nvPr/>
          </p:nvSpPr>
          <p:spPr bwMode="auto">
            <a:xfrm>
              <a:off x="2057400" y="1143001"/>
              <a:ext cx="4876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>
                      <a:lumMod val="75000"/>
                    </a:schemeClr>
                  </a:solidFill>
                </a:rPr>
                <a:t>Quá trình nguyên phân bình thường</a:t>
              </a:r>
            </a:p>
          </p:txBody>
        </p:sp>
        <p:sp>
          <p:nvSpPr>
            <p:cNvPr id="22541" name="Text Box 107"/>
            <p:cNvSpPr txBox="1">
              <a:spLocks noChangeArrowheads="1"/>
            </p:cNvSpPr>
            <p:nvPr/>
          </p:nvSpPr>
          <p:spPr bwMode="auto">
            <a:xfrm>
              <a:off x="9372600" y="3062288"/>
              <a:ext cx="1524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Tế bào 2n</a:t>
              </a:r>
            </a:p>
          </p:txBody>
        </p:sp>
        <p:sp>
          <p:nvSpPr>
            <p:cNvPr id="22543" name="Line 110"/>
            <p:cNvSpPr>
              <a:spLocks noChangeShapeType="1"/>
            </p:cNvSpPr>
            <p:nvPr/>
          </p:nvSpPr>
          <p:spPr bwMode="auto">
            <a:xfrm>
              <a:off x="8458200" y="16383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11"/>
            <p:cNvSpPr>
              <a:spLocks noChangeShapeType="1"/>
            </p:cNvSpPr>
            <p:nvPr/>
          </p:nvSpPr>
          <p:spPr bwMode="auto">
            <a:xfrm>
              <a:off x="8445500" y="32766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Text Box 114"/>
            <p:cNvSpPr txBox="1">
              <a:spLocks noChangeArrowheads="1"/>
            </p:cNvSpPr>
            <p:nvPr/>
          </p:nvSpPr>
          <p:spPr bwMode="auto">
            <a:xfrm>
              <a:off x="1676400" y="3505201"/>
              <a:ext cx="1371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Tế bào 2n ban đầu</a:t>
              </a:r>
            </a:p>
          </p:txBody>
        </p:sp>
        <p:sp>
          <p:nvSpPr>
            <p:cNvPr id="22546" name="Text Box 115"/>
            <p:cNvSpPr txBox="1">
              <a:spLocks noChangeArrowheads="1"/>
            </p:cNvSpPr>
            <p:nvPr/>
          </p:nvSpPr>
          <p:spPr bwMode="auto">
            <a:xfrm>
              <a:off x="3505200" y="3505201"/>
              <a:ext cx="1295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NST tự nhân đôi</a:t>
              </a:r>
            </a:p>
          </p:txBody>
        </p:sp>
        <p:sp>
          <p:nvSpPr>
            <p:cNvPr id="22547" name="Text Box 116"/>
            <p:cNvSpPr txBox="1">
              <a:spLocks noChangeArrowheads="1"/>
            </p:cNvSpPr>
            <p:nvPr/>
          </p:nvSpPr>
          <p:spPr bwMode="auto">
            <a:xfrm>
              <a:off x="4876800" y="3505201"/>
              <a:ext cx="22098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NST kép phân li thành 2 NST đơn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7934D8-BF75-4E59-9332-B6D2AE6A60CF}"/>
              </a:ext>
            </a:extLst>
          </p:cNvPr>
          <p:cNvGrpSpPr/>
          <p:nvPr/>
        </p:nvGrpSpPr>
        <p:grpSpPr>
          <a:xfrm>
            <a:off x="1676400" y="4495800"/>
            <a:ext cx="9182100" cy="2209800"/>
            <a:chOff x="1676400" y="4495800"/>
            <a:chExt cx="9182100" cy="2209800"/>
          </a:xfrm>
        </p:grpSpPr>
        <p:grpSp>
          <p:nvGrpSpPr>
            <p:cNvPr id="11" name="Group 60"/>
            <p:cNvGrpSpPr>
              <a:grpSpLocks/>
            </p:cNvGrpSpPr>
            <p:nvPr/>
          </p:nvGrpSpPr>
          <p:grpSpPr bwMode="auto">
            <a:xfrm rot="-5400000">
              <a:off x="1676400" y="4583113"/>
              <a:ext cx="1384300" cy="1384300"/>
              <a:chOff x="624" y="432"/>
              <a:chExt cx="1248" cy="1248"/>
            </a:xfrm>
          </p:grpSpPr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624" y="432"/>
                <a:ext cx="1248" cy="1248"/>
                <a:chOff x="720" y="1200"/>
                <a:chExt cx="1248" cy="1248"/>
              </a:xfrm>
            </p:grpSpPr>
            <p:pic>
              <p:nvPicPr>
                <p:cNvPr id="22577" name="Picture 6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200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78" name="Picture 63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1344" y="1344"/>
                  <a:ext cx="9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79" name="Picture 64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 flipH="1">
                  <a:off x="1152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80" name="Picture 65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 flipH="1">
                  <a:off x="1344" y="1824"/>
                  <a:ext cx="127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81" name="Oval 66"/>
                <p:cNvSpPr>
                  <a:spLocks noChangeArrowheads="1"/>
                </p:cNvSpPr>
                <p:nvPr/>
              </p:nvSpPr>
              <p:spPr bwMode="auto">
                <a:xfrm>
                  <a:off x="720" y="1200"/>
                  <a:ext cx="1248" cy="12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pic>
            <p:nvPicPr>
              <p:cNvPr id="22572" name="Picture 6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104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3" name="Picture 6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48" y="576"/>
                <a:ext cx="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4" name="Picture 6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flipH="1">
                <a:off x="1056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75" name="Picture 7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flipH="1">
                <a:off x="1248" y="1056"/>
                <a:ext cx="127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6" name="Oval 71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1248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 rot="-5400000">
              <a:off x="3543300" y="4597400"/>
              <a:ext cx="1384300" cy="1384300"/>
              <a:chOff x="393" y="1888"/>
              <a:chExt cx="1248" cy="1248"/>
            </a:xfrm>
          </p:grpSpPr>
          <p:pic>
            <p:nvPicPr>
              <p:cNvPr id="22566" name="Picture 7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048" y="2544"/>
                <a:ext cx="20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7" name="Picture 74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48" y="2064"/>
                <a:ext cx="15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8" name="Picture 75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32" y="2544"/>
                <a:ext cx="20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9" name="Picture 76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056" y="2064"/>
                <a:ext cx="15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0" name="Oval 77"/>
              <p:cNvSpPr>
                <a:spLocks noChangeArrowheads="1"/>
              </p:cNvSpPr>
              <p:nvPr/>
            </p:nvSpPr>
            <p:spPr bwMode="auto">
              <a:xfrm>
                <a:off x="393" y="1888"/>
                <a:ext cx="1248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4" name="Group 132"/>
            <p:cNvGrpSpPr>
              <a:grpSpLocks/>
            </p:cNvGrpSpPr>
            <p:nvPr/>
          </p:nvGrpSpPr>
          <p:grpSpPr bwMode="auto">
            <a:xfrm>
              <a:off x="5430838" y="4521200"/>
              <a:ext cx="1477962" cy="1447800"/>
              <a:chOff x="2299" y="2832"/>
              <a:chExt cx="931" cy="912"/>
            </a:xfrm>
          </p:grpSpPr>
          <p:pic>
            <p:nvPicPr>
              <p:cNvPr id="22561" name="Picture 78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010" y="3251"/>
                <a:ext cx="20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2" name="Picture 79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340" y="3275"/>
                <a:ext cx="204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3" name="Picture 8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780" y="3254"/>
                <a:ext cx="203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4" name="Picture 8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556" y="3275"/>
                <a:ext cx="205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5" name="Oval 82"/>
              <p:cNvSpPr>
                <a:spLocks noChangeArrowheads="1"/>
              </p:cNvSpPr>
              <p:nvPr/>
            </p:nvSpPr>
            <p:spPr bwMode="auto">
              <a:xfrm rot="-5400000">
                <a:off x="2309" y="2822"/>
                <a:ext cx="912" cy="9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2534" name="Line 99"/>
            <p:cNvSpPr>
              <a:spLocks noChangeShapeType="1"/>
            </p:cNvSpPr>
            <p:nvPr/>
          </p:nvSpPr>
          <p:spPr bwMode="auto">
            <a:xfrm rot="-5400000">
              <a:off x="5168107" y="5104607"/>
              <a:ext cx="1587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100"/>
            <p:cNvSpPr>
              <a:spLocks noChangeShapeType="1"/>
            </p:cNvSpPr>
            <p:nvPr/>
          </p:nvSpPr>
          <p:spPr bwMode="auto">
            <a:xfrm rot="-5400000">
              <a:off x="3301206" y="5093494"/>
              <a:ext cx="1588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17"/>
            <p:cNvGrpSpPr>
              <a:grpSpLocks/>
            </p:cNvGrpSpPr>
            <p:nvPr/>
          </p:nvGrpSpPr>
          <p:grpSpPr bwMode="auto">
            <a:xfrm>
              <a:off x="7442200" y="4495800"/>
              <a:ext cx="1524000" cy="1524000"/>
              <a:chOff x="3256" y="3503"/>
              <a:chExt cx="720" cy="720"/>
            </a:xfrm>
          </p:grpSpPr>
          <p:pic>
            <p:nvPicPr>
              <p:cNvPr id="22551" name="Picture 83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-5400000">
                <a:off x="3456" y="3882"/>
                <a:ext cx="55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2" name="Picture 84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-5400000">
                <a:off x="3448" y="3791"/>
                <a:ext cx="55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3" name="Picture 85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 rot="16200000" flipH="1">
                <a:off x="3712" y="3804"/>
                <a:ext cx="7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4" name="Picture 86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 rot="16200000" flipH="1">
                <a:off x="3712" y="3693"/>
                <a:ext cx="73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55" name="Oval 87"/>
              <p:cNvSpPr>
                <a:spLocks noChangeArrowheads="1"/>
              </p:cNvSpPr>
              <p:nvPr/>
            </p:nvSpPr>
            <p:spPr bwMode="auto">
              <a:xfrm rot="-5400000">
                <a:off x="3256" y="3503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pic>
            <p:nvPicPr>
              <p:cNvPr id="22556" name="Picture 88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 rot="16200000" flipH="1">
                <a:off x="3712" y="3900"/>
                <a:ext cx="7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57" name="Oval 90"/>
              <p:cNvSpPr>
                <a:spLocks noChangeArrowheads="1"/>
              </p:cNvSpPr>
              <p:nvPr/>
            </p:nvSpPr>
            <p:spPr bwMode="auto">
              <a:xfrm rot="-5400000">
                <a:off x="3256" y="3503"/>
                <a:ext cx="720" cy="7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pic>
            <p:nvPicPr>
              <p:cNvPr id="22558" name="Picture 91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-5400000">
                <a:off x="3445" y="3603"/>
                <a:ext cx="55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9" name="Picture 92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 rot="16200000" flipH="1">
                <a:off x="3712" y="3590"/>
                <a:ext cx="7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0" name="Picture 101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-5400000">
                <a:off x="3453" y="3711"/>
                <a:ext cx="55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266" name="Text Box 106"/>
            <p:cNvSpPr txBox="1">
              <a:spLocks noChangeArrowheads="1"/>
            </p:cNvSpPr>
            <p:nvPr/>
          </p:nvSpPr>
          <p:spPr bwMode="auto">
            <a:xfrm>
              <a:off x="1828800" y="6064250"/>
              <a:ext cx="5715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Quá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trình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nguyên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phân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bị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đột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biến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tất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cả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các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NST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nhân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đôi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nhưng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không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</a:rPr>
                <a:t>phân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 chia</a:t>
              </a:r>
            </a:p>
          </p:txBody>
        </p:sp>
        <p:sp>
          <p:nvSpPr>
            <p:cNvPr id="22542" name="Text Box 109"/>
            <p:cNvSpPr txBox="1">
              <a:spLocks noChangeArrowheads="1"/>
            </p:cNvSpPr>
            <p:nvPr/>
          </p:nvSpPr>
          <p:spPr bwMode="auto">
            <a:xfrm>
              <a:off x="9029700" y="5054601"/>
              <a:ext cx="18288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err="1"/>
                <a:t>Tế</a:t>
              </a:r>
              <a:r>
                <a:rPr lang="en-US" sz="2000" b="1" dirty="0"/>
                <a:t> </a:t>
              </a:r>
              <a:r>
                <a:rPr lang="en-US" sz="2000" b="1" dirty="0" err="1"/>
                <a:t>bào</a:t>
              </a:r>
              <a:r>
                <a:rPr lang="en-US" sz="2000" b="1" dirty="0"/>
                <a:t> 4n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b="1" dirty="0"/>
                <a:t>(</a:t>
              </a:r>
              <a:r>
                <a:rPr lang="en-US" sz="2000" b="1" dirty="0" err="1"/>
                <a:t>Thể</a:t>
              </a:r>
              <a:r>
                <a:rPr lang="en-US" sz="2000" b="1" dirty="0"/>
                <a:t> </a:t>
              </a:r>
              <a:r>
                <a:rPr lang="en-US" sz="2000" b="1" dirty="0" err="1"/>
                <a:t>tứ</a:t>
              </a:r>
              <a:r>
                <a:rPr lang="en-US" sz="2000" b="1" dirty="0"/>
                <a:t> </a:t>
              </a:r>
              <a:r>
                <a:rPr lang="en-US" sz="2000" b="1" dirty="0" err="1"/>
                <a:t>bội</a:t>
              </a:r>
              <a:r>
                <a:rPr lang="en-US" sz="2000" b="1" dirty="0"/>
                <a:t>)</a:t>
              </a:r>
            </a:p>
          </p:txBody>
        </p:sp>
        <p:sp>
          <p:nvSpPr>
            <p:cNvPr id="22548" name="Line 118"/>
            <p:cNvSpPr>
              <a:spLocks noChangeShapeType="1"/>
            </p:cNvSpPr>
            <p:nvPr/>
          </p:nvSpPr>
          <p:spPr bwMode="auto">
            <a:xfrm rot="-5400000">
              <a:off x="7212806" y="5080794"/>
              <a:ext cx="1588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33"/>
            <p:cNvSpPr>
              <a:spLocks noChangeShapeType="1"/>
            </p:cNvSpPr>
            <p:nvPr/>
          </p:nvSpPr>
          <p:spPr bwMode="auto">
            <a:xfrm rot="-5400000">
              <a:off x="9168606" y="5080794"/>
              <a:ext cx="1588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Text Box 176">
            <a:extLst>
              <a:ext uri="{FF2B5EF4-FFF2-40B4-BE49-F238E27FC236}">
                <a16:creationId xmlns:a16="http://schemas.microsoft.com/office/drawing/2014/main" id="{7996076B-0A6F-401B-86D0-866EEF7F1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87" y="79568"/>
            <a:ext cx="4365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de-DE" sz="3600" b="1" i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Cơ chế phát sinh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4DC4A-1BCA-4C37-9DCC-0969009CC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6495" r="12500" b="12222"/>
          <a:stretch/>
        </p:blipFill>
        <p:spPr>
          <a:xfrm>
            <a:off x="228600" y="1828800"/>
            <a:ext cx="10566400" cy="35052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A7B1EF0-8BC5-43EC-9860-59627E5A3CF3}"/>
              </a:ext>
            </a:extLst>
          </p:cNvPr>
          <p:cNvSpPr/>
          <p:nvPr/>
        </p:nvSpPr>
        <p:spPr>
          <a:xfrm rot="1573885">
            <a:off x="922661" y="382761"/>
            <a:ext cx="1303122" cy="6858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 Box 176">
            <a:extLst>
              <a:ext uri="{FF2B5EF4-FFF2-40B4-BE49-F238E27FC236}">
                <a16:creationId xmlns:a16="http://schemas.microsoft.com/office/drawing/2014/main" id="{DF9C97D4-6DEB-43A1-8DBB-BB6CF8496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42007"/>
            <a:ext cx="4365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de-DE" sz="3600" b="1" i="1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Cơ chế phát sinh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21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143001"/>
            <a:ext cx="4800600" cy="510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1333500"/>
            <a:ext cx="4191000" cy="4191000"/>
          </a:xfrm>
          <a:noFill/>
        </p:spPr>
      </p:pic>
      <p:sp>
        <p:nvSpPr>
          <p:cNvPr id="9" name="Rectangle 8"/>
          <p:cNvSpPr/>
          <p:nvPr/>
        </p:nvSpPr>
        <p:spPr>
          <a:xfrm>
            <a:off x="2209800" y="6248400"/>
            <a:ext cx="3276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Dâu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tây</a:t>
            </a:r>
            <a:r>
              <a:rPr lang="en-US" sz="3200" b="1" dirty="0">
                <a:solidFill>
                  <a:schemeClr val="tx1"/>
                </a:solidFill>
              </a:rPr>
              <a:t> 4n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4200" y="6324600"/>
            <a:ext cx="2667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Dưa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hấu</a:t>
            </a:r>
            <a:r>
              <a:rPr lang="en-US" sz="2800" b="1" dirty="0">
                <a:solidFill>
                  <a:schemeClr val="tx1"/>
                </a:solidFill>
              </a:rPr>
              <a:t> 3n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>
                <a:latin typeface="+mj-lt"/>
                <a:ea typeface="+mj-ea"/>
                <a:cs typeface="+mj-cs"/>
              </a:rPr>
              <a:t>MỘT SỐ DẠNG ĐỘT </a:t>
            </a:r>
            <a:r>
              <a:rPr lang="en-US" sz="4000" b="1" dirty="0">
                <a:latin typeface="+mj-lt"/>
                <a:ea typeface="+mj-ea"/>
                <a:cs typeface="+mj-cs"/>
              </a:rPr>
              <a:t>BIẾN ĐA BỘI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53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có liên qu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7"/>
          <a:stretch/>
        </p:blipFill>
        <p:spPr bwMode="auto">
          <a:xfrm>
            <a:off x="304800" y="1447800"/>
            <a:ext cx="6394653" cy="38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2360F159-DA42-4A2F-B973-3EAB27D6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18" y="81258"/>
            <a:ext cx="5296482" cy="6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59BBD8-0B09-42C1-B763-B8835F8EAFC2}"/>
              </a:ext>
            </a:extLst>
          </p:cNvPr>
          <p:cNvSpPr txBox="1"/>
          <p:nvPr/>
        </p:nvSpPr>
        <p:spPr>
          <a:xfrm>
            <a:off x="647700" y="1452925"/>
            <a:ext cx="9144000" cy="1479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</a:t>
            </a:r>
            <a:r>
              <a:rPr lang="de-DE" sz="2000" b="1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Dị đa bội</a:t>
            </a:r>
            <a:r>
              <a:rPr lang="de-DE" sz="200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là hiện tượng </a:t>
            </a:r>
            <a:r>
              <a:rPr lang="de-DE" sz="2000" b="1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gia tăng số bộ NST đơn bội của hai loài khác nhau</a:t>
            </a:r>
            <a:r>
              <a:rPr lang="de-DE" sz="200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trong một tế bào (loại đột biến này chỉ được phát sinh ở các con lai </a:t>
            </a:r>
            <a:r>
              <a:rPr lang="de-DE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khác</a:t>
            </a: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loài).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</a:t>
            </a:r>
            <a:r>
              <a:rPr lang="de-DE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Thể song nhị bội</a:t>
            </a: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là thể đột biến mà trong tế bào có 2 bộ NST lưỡng bội của 2 loài khác nhau.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C1799-F07F-4C9C-B6E1-5D5DD41F9569}"/>
              </a:ext>
            </a:extLst>
          </p:cNvPr>
          <p:cNvSpPr txBox="1"/>
          <p:nvPr/>
        </p:nvSpPr>
        <p:spPr>
          <a:xfrm>
            <a:off x="304800" y="330724"/>
            <a:ext cx="6102848" cy="31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sz="14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7016B-8D7F-443D-8DA0-C5ACE5461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6" t="34444" r="14999" b="15555"/>
          <a:stretch/>
        </p:blipFill>
        <p:spPr>
          <a:xfrm>
            <a:off x="762000" y="3105794"/>
            <a:ext cx="9144000" cy="3429000"/>
          </a:xfrm>
          <a:prstGeom prst="rect">
            <a:avLst/>
          </a:prstGeom>
        </p:spPr>
      </p:pic>
      <p:sp>
        <p:nvSpPr>
          <p:cNvPr id="12" name="Text Box 176">
            <a:extLst>
              <a:ext uri="{FF2B5EF4-FFF2-40B4-BE49-F238E27FC236}">
                <a16:creationId xmlns:a16="http://schemas.microsoft.com/office/drawing/2014/main" id="{60E5E78A-3DD7-4374-B5EA-1C84C978E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84428"/>
            <a:ext cx="9486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b="1">
                <a:solidFill>
                  <a:srgbClr val="ED7D3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 Khái niệm và cơ chế phát sinh thể dị đa bội: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6">
            <a:extLst>
              <a:ext uri="{FF2B5EF4-FFF2-40B4-BE49-F238E27FC236}">
                <a16:creationId xmlns:a16="http://schemas.microsoft.com/office/drawing/2014/main" id="{613217A1-C974-4D5B-BE6B-769070E43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19528"/>
            <a:ext cx="9486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b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a. Khái niệm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thể đột biến tam bộ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254"/>
            <a:ext cx="6298031" cy="47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ulbnrose.x10.mx/Heredity/Karpechenko/Karpechenko.jpg">
            <a:extLst>
              <a:ext uri="{FF2B5EF4-FFF2-40B4-BE49-F238E27FC236}">
                <a16:creationId xmlns:a16="http://schemas.microsoft.com/office/drawing/2014/main" id="{0842A2E8-7B8C-4651-BA31-B8650314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31" y="300289"/>
            <a:ext cx="399377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B24FA9-B340-4CE0-993E-D5A70BFE67D9}"/>
              </a:ext>
            </a:extLst>
          </p:cNvPr>
          <p:cNvSpPr/>
          <p:nvPr/>
        </p:nvSpPr>
        <p:spPr>
          <a:xfrm>
            <a:off x="5764631" y="5867785"/>
            <a:ext cx="5762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Georgi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Karpechenko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(1899-1941)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95438" y="4572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210800" y="481013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286000" y="846139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2n = 18 (BB)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595438" y="1319213"/>
            <a:ext cx="461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438400" y="1319213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n = 9 (B)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8153400" y="84613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2n = 18 (RR)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7891464" y="481013"/>
            <a:ext cx="2319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Cải củ (</a:t>
            </a:r>
            <a:r>
              <a:rPr lang="en-US" i="1">
                <a:solidFill>
                  <a:srgbClr val="0000FF"/>
                </a:solidFill>
              </a:rPr>
              <a:t>Raphanus</a:t>
            </a:r>
            <a:r>
              <a:rPr 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8305800" y="1303338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n = 9 (R)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600201" y="2309813"/>
            <a:ext cx="461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</a:t>
            </a:r>
            <a:r>
              <a:rPr lang="en-US" baseline="-25000">
                <a:solidFill>
                  <a:srgbClr val="0000FF"/>
                </a:solidFill>
              </a:rPr>
              <a:t>1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3556000" y="1590676"/>
            <a:ext cx="1422400" cy="422275"/>
          </a:xfrm>
          <a:custGeom>
            <a:avLst/>
            <a:gdLst>
              <a:gd name="T0" fmla="*/ 0 w 896"/>
              <a:gd name="T1" fmla="*/ 0 h 266"/>
              <a:gd name="T2" fmla="*/ 896 w 896"/>
              <a:gd name="T3" fmla="*/ 266 h 266"/>
              <a:gd name="T4" fmla="*/ 0 60000 65536"/>
              <a:gd name="T5" fmla="*/ 0 60000 65536"/>
              <a:gd name="T6" fmla="*/ 0 w 896"/>
              <a:gd name="T7" fmla="*/ 0 h 266"/>
              <a:gd name="T8" fmla="*/ 896 w 896"/>
              <a:gd name="T9" fmla="*/ 266 h 2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6" h="266">
                <a:moveTo>
                  <a:pt x="0" y="0"/>
                </a:moveTo>
                <a:lnTo>
                  <a:pt x="896" y="266"/>
                </a:lnTo>
              </a:path>
            </a:pathLst>
          </a:custGeom>
          <a:noFill/>
          <a:ln w="19050">
            <a:solidFill>
              <a:srgbClr val="80008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7272339" y="1649414"/>
            <a:ext cx="1101725" cy="333375"/>
          </a:xfrm>
          <a:custGeom>
            <a:avLst/>
            <a:gdLst>
              <a:gd name="T0" fmla="*/ 694 w 694"/>
              <a:gd name="T1" fmla="*/ 0 h 210"/>
              <a:gd name="T2" fmla="*/ 0 w 694"/>
              <a:gd name="T3" fmla="*/ 210 h 210"/>
              <a:gd name="T4" fmla="*/ 0 60000 65536"/>
              <a:gd name="T5" fmla="*/ 0 60000 65536"/>
              <a:gd name="T6" fmla="*/ 0 w 694"/>
              <a:gd name="T7" fmla="*/ 0 h 210"/>
              <a:gd name="T8" fmla="*/ 694 w 694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4" h="210">
                <a:moveTo>
                  <a:pt x="694" y="0"/>
                </a:moveTo>
                <a:lnTo>
                  <a:pt x="0" y="210"/>
                </a:lnTo>
              </a:path>
            </a:pathLst>
          </a:custGeom>
          <a:noFill/>
          <a:ln w="19050">
            <a:solidFill>
              <a:srgbClr val="80008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5181600" y="2081213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 + n = 9B + 9R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2n = 18 (</a:t>
            </a:r>
            <a:r>
              <a:rPr lang="en-US" dirty="0" err="1">
                <a:solidFill>
                  <a:srgbClr val="0000FF"/>
                </a:solidFill>
              </a:rPr>
              <a:t>bất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thụ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4724400" y="3529013"/>
            <a:ext cx="30480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2n + 2n = 18B + 18R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4n = 36 (</a:t>
            </a:r>
            <a:r>
              <a:rPr lang="en-US" dirty="0" err="1">
                <a:solidFill>
                  <a:srgbClr val="0000FF"/>
                </a:solidFill>
              </a:rPr>
              <a:t>hữu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thụ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6477000" y="2895601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800080"/>
                </a:solidFill>
              </a:rPr>
              <a:t>Đa</a:t>
            </a:r>
            <a:r>
              <a:rPr lang="en-US" sz="3200" b="1" dirty="0">
                <a:solidFill>
                  <a:srgbClr val="800080"/>
                </a:solidFill>
              </a:rPr>
              <a:t> </a:t>
            </a:r>
            <a:r>
              <a:rPr lang="en-US" sz="3200" b="1" dirty="0" err="1">
                <a:solidFill>
                  <a:srgbClr val="800080"/>
                </a:solidFill>
              </a:rPr>
              <a:t>bội</a:t>
            </a:r>
            <a:r>
              <a:rPr lang="en-US" sz="3200" b="1" dirty="0">
                <a:solidFill>
                  <a:srgbClr val="800080"/>
                </a:solidFill>
              </a:rPr>
              <a:t> </a:t>
            </a:r>
            <a:r>
              <a:rPr lang="en-US" sz="3200" b="1" dirty="0" err="1">
                <a:solidFill>
                  <a:srgbClr val="800080"/>
                </a:solidFill>
              </a:rPr>
              <a:t>hóa</a:t>
            </a:r>
            <a:endParaRPr lang="en-US" sz="3200" b="1" dirty="0">
              <a:solidFill>
                <a:srgbClr val="800080"/>
              </a:solidFill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6096000" y="303847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105400" y="4443413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Thể</a:t>
            </a:r>
            <a:r>
              <a:rPr lang="en-US" dirty="0">
                <a:solidFill>
                  <a:srgbClr val="0000FF"/>
                </a:solidFill>
              </a:rPr>
              <a:t> song-</a:t>
            </a:r>
            <a:r>
              <a:rPr lang="en-US" dirty="0" err="1">
                <a:solidFill>
                  <a:srgbClr val="0000FF"/>
                </a:solidFill>
              </a:rPr>
              <a:t>nhị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bội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4114800" y="4367213"/>
            <a:ext cx="68580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7696200" y="4367213"/>
            <a:ext cx="68580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1682750" y="485775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G</a:t>
            </a:r>
            <a:r>
              <a:rPr lang="en-US" baseline="-25000">
                <a:solidFill>
                  <a:srgbClr val="0000FF"/>
                </a:solidFill>
              </a:rPr>
              <a:t>1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2520950" y="485775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2n = 9B + 9R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8305800" y="484187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2n = 9B + 9R</a:t>
            </a:r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rot="5400000" flipH="1">
            <a:off x="4114800" y="5289550"/>
            <a:ext cx="68580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rot="5400000">
            <a:off x="7696200" y="5289550"/>
            <a:ext cx="685800" cy="533400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8" name="AutoShape 44"/>
          <p:cNvSpPr>
            <a:spLocks noChangeArrowheads="1"/>
          </p:cNvSpPr>
          <p:nvPr/>
        </p:nvSpPr>
        <p:spPr bwMode="auto">
          <a:xfrm>
            <a:off x="4724400" y="5815013"/>
            <a:ext cx="30480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2n + 2n = 18B + 18R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4n = 36 (hữu thụ)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6019801" y="466725"/>
            <a:ext cx="461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2133600" y="485775"/>
            <a:ext cx="2319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Cải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bắp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i="1" dirty="0">
                <a:solidFill>
                  <a:srgbClr val="0000FF"/>
                </a:solidFill>
              </a:rPr>
              <a:t>Brassica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5257800" y="990601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Lai </a:t>
            </a:r>
            <a:r>
              <a:rPr lang="en-US" sz="3200" b="1" dirty="0" err="1">
                <a:solidFill>
                  <a:srgbClr val="0000FF"/>
                </a:solidFill>
              </a:rPr>
              <a:t>xa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6" grpId="0"/>
      <p:bldP spid="6160" grpId="0"/>
      <p:bldP spid="6166" grpId="0"/>
      <p:bldP spid="6168" grpId="0"/>
      <p:bldP spid="6169" grpId="0"/>
      <p:bldP spid="6170" grpId="0"/>
      <p:bldP spid="6171" grpId="0"/>
      <p:bldP spid="6172" grpId="0"/>
      <p:bldP spid="6173" grpId="0" animBg="1"/>
      <p:bldP spid="6174" grpId="0" animBg="1"/>
      <p:bldP spid="6176" grpId="0" animBg="1"/>
      <p:bldP spid="6177" grpId="0" animBg="1"/>
      <p:bldP spid="6178" grpId="0"/>
      <p:bldP spid="6179" grpId="0" animBg="1"/>
      <p:bldP spid="6180" grpId="0"/>
      <p:bldP spid="6181" grpId="0" animBg="1"/>
      <p:bldP spid="6182" grpId="0" animBg="1"/>
      <p:bldP spid="6183" grpId="0"/>
      <p:bldP spid="6184" grpId="0"/>
      <p:bldP spid="6185" grpId="0"/>
      <p:bldP spid="6186" grpId="0" animBg="1"/>
      <p:bldP spid="6187" grpId="0" animBg="1"/>
      <p:bldP spid="6188" grpId="0" animBg="1"/>
      <p:bldP spid="6189" grpId="0"/>
      <p:bldP spid="6190" grpId="0"/>
      <p:bldP spid="61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1359"/>
            <a:ext cx="8380288" cy="78544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ĐỘT BIẾN SỐ LƯỢNG NST</a:t>
            </a: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5092700" y="1701800"/>
            <a:ext cx="1955800" cy="1955800"/>
            <a:chOff x="2352" y="1072"/>
            <a:chExt cx="1232" cy="1232"/>
          </a:xfrm>
        </p:grpSpPr>
        <p:pic>
          <p:nvPicPr>
            <p:cNvPr id="6" name="Picture 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7" y="1251"/>
              <a:ext cx="96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55"/>
            <p:cNvSpPr>
              <a:spLocks noChangeArrowheads="1"/>
            </p:cNvSpPr>
            <p:nvPr/>
          </p:nvSpPr>
          <p:spPr bwMode="auto">
            <a:xfrm>
              <a:off x="2352" y="1072"/>
              <a:ext cx="1232" cy="12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438401" y="3962400"/>
            <a:ext cx="2054225" cy="2133600"/>
            <a:chOff x="752" y="2480"/>
            <a:chExt cx="1360" cy="1360"/>
          </a:xfrm>
        </p:grpSpPr>
        <p:pic>
          <p:nvPicPr>
            <p:cNvPr id="9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0" y="2807"/>
              <a:ext cx="1058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59"/>
            <p:cNvSpPr>
              <a:spLocks noChangeArrowheads="1"/>
            </p:cNvSpPr>
            <p:nvPr/>
          </p:nvSpPr>
          <p:spPr bwMode="auto">
            <a:xfrm>
              <a:off x="752" y="2480"/>
              <a:ext cx="1360" cy="13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7543800" y="4005590"/>
            <a:ext cx="2095500" cy="2082800"/>
            <a:chOff x="3336" y="2512"/>
            <a:chExt cx="1728" cy="1728"/>
          </a:xfrm>
        </p:grpSpPr>
        <p:pic>
          <p:nvPicPr>
            <p:cNvPr id="12" name="Picture 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23" y="2531"/>
              <a:ext cx="1247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60"/>
            <p:cNvSpPr>
              <a:spLocks noChangeArrowheads="1"/>
            </p:cNvSpPr>
            <p:nvPr/>
          </p:nvSpPr>
          <p:spPr bwMode="auto">
            <a:xfrm>
              <a:off x="3336" y="2512"/>
              <a:ext cx="1728" cy="17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4114800" y="1143000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2n</a:t>
            </a: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1987402" y="6113790"/>
            <a:ext cx="3232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lệch</a:t>
            </a:r>
            <a:r>
              <a:rPr lang="en-US" sz="2800" dirty="0"/>
              <a:t> </a:t>
            </a:r>
            <a:r>
              <a:rPr lang="en-US" sz="2800" dirty="0" err="1"/>
              <a:t>bội</a:t>
            </a:r>
            <a:r>
              <a:rPr lang="en-US" sz="2800" dirty="0"/>
              <a:t>      </a:t>
            </a: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7391400" y="6088390"/>
            <a:ext cx="3133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Đột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</a:t>
            </a:r>
            <a:r>
              <a:rPr lang="en-US" sz="2800" dirty="0" err="1"/>
              <a:t>bội</a:t>
            </a:r>
            <a:r>
              <a:rPr lang="en-US" sz="2800" dirty="0"/>
              <a:t> </a:t>
            </a:r>
          </a:p>
        </p:txBody>
      </p:sp>
      <p:sp>
        <p:nvSpPr>
          <p:cNvPr id="17" name="Line 67"/>
          <p:cNvSpPr>
            <a:spLocks noChangeShapeType="1"/>
          </p:cNvSpPr>
          <p:nvPr/>
        </p:nvSpPr>
        <p:spPr bwMode="auto">
          <a:xfrm flipH="1">
            <a:off x="4343400" y="3657600"/>
            <a:ext cx="1752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8"/>
          <p:cNvSpPr>
            <a:spLocks noChangeShapeType="1"/>
          </p:cNvSpPr>
          <p:nvPr/>
        </p:nvSpPr>
        <p:spPr bwMode="auto">
          <a:xfrm>
            <a:off x="6096000" y="3657600"/>
            <a:ext cx="1676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E814D3-6A6E-46DD-AF4D-14E4705A67F5}"/>
              </a:ext>
            </a:extLst>
          </p:cNvPr>
          <p:cNvSpPr txBox="1"/>
          <p:nvPr/>
        </p:nvSpPr>
        <p:spPr>
          <a:xfrm>
            <a:off x="92469" y="4657911"/>
            <a:ext cx="5638800" cy="1479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Đột biến đa bội có vai trò quan trọng trong tiến hóa (vì nó góp phần hình thành loài mới) và tạo giống mới (vd: tạo giống cây ăn quả có năng suất cao, phẩm chất tốt, chống sâu bệnh...)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 picture containing text, fruit&#10;&#10;Description automatically generated">
            <a:extLst>
              <a:ext uri="{FF2B5EF4-FFF2-40B4-BE49-F238E27FC236}">
                <a16:creationId xmlns:a16="http://schemas.microsoft.com/office/drawing/2014/main" id="{AEDBC3A6-69C3-4F9C-8080-CB24E97B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27" y="1268879"/>
            <a:ext cx="6064312" cy="455535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74BDE5-209B-4D89-9A53-B73A2EBA31A1}"/>
              </a:ext>
            </a:extLst>
          </p:cNvPr>
          <p:cNvSpPr txBox="1"/>
          <p:nvPr/>
        </p:nvSpPr>
        <p:spPr>
          <a:xfrm>
            <a:off x="49659" y="152400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3. Hậu quả và vai trò của đột biến đa bội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92E50-5592-4210-979A-6905ADD14AB1}"/>
              </a:ext>
            </a:extLst>
          </p:cNvPr>
          <p:cNvSpPr txBox="1"/>
          <p:nvPr/>
        </p:nvSpPr>
        <p:spPr>
          <a:xfrm>
            <a:off x="-83904" y="732697"/>
            <a:ext cx="6179904" cy="41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b="1" i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a.  Hậu  quả:</a:t>
            </a:r>
            <a:endParaRPr lang="vi-VN" sz="16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A3DE2-E1FD-42FE-B48B-012B145DAA15}"/>
              </a:ext>
            </a:extLst>
          </p:cNvPr>
          <p:cNvSpPr txBox="1"/>
          <p:nvPr/>
        </p:nvSpPr>
        <p:spPr>
          <a:xfrm>
            <a:off x="92469" y="1177008"/>
            <a:ext cx="5470131" cy="2895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 Tế bào to, cơ quan sinh dưỡng lớn, phát triển khỏe, chống chịu tốt. 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 Thể tự đa bội lẻ (3n, 5n,...) hầu như </a:t>
            </a:r>
            <a:r>
              <a:rPr lang="de-DE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có khả năng sinh giao tử bình thường. Những cây ăn quả không hạt như nho, dưa hấu..thường là tự đa bội lẻ.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 Hiện tượng đa bội khá phổ biến ở thực vật, tương đối hiếm ở động vật.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A9D1A-8EBB-4E80-AD1B-F92E6F9F3064}"/>
              </a:ext>
            </a:extLst>
          </p:cNvPr>
          <p:cNvSpPr txBox="1"/>
          <p:nvPr/>
        </p:nvSpPr>
        <p:spPr>
          <a:xfrm>
            <a:off x="121579" y="4151051"/>
            <a:ext cx="3732086" cy="41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b="1" i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b. Vai trò:</a:t>
            </a:r>
            <a:r>
              <a:rPr lang="de-DE" sz="2000" i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vi-VN" sz="16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41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40DE5228-19FE-4155-8537-1B2D75B8F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9525000" cy="6350000"/>
          </a:xfrm>
        </p:spPr>
      </p:pic>
    </p:spTree>
    <p:extLst>
      <p:ext uri="{BB962C8B-B14F-4D97-AF65-F5344CB8AC3E}">
        <p14:creationId xmlns:p14="http://schemas.microsoft.com/office/powerpoint/2010/main" val="203813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4ADBF7-A6D1-4AD3-AED8-90C0CBB43B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94424" y="108454"/>
            <a:ext cx="6169669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I. Đột biến lệch bội: </a:t>
            </a:r>
            <a:br>
              <a:rPr lang="en-US" b="1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1. Khái niệm và phân loại:</a:t>
            </a:r>
            <a:br>
              <a:rPr lang="en-US" b="1">
                <a:solidFill>
                  <a:srgbClr val="FFFF00"/>
                </a:solidFill>
                <a:latin typeface="+mn-lt"/>
              </a:rPr>
            </a:br>
            <a:endParaRPr lang="vi-VN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DC6BB5-5C0B-41F2-92BA-77F2CC2BA942}"/>
              </a:ext>
            </a:extLst>
          </p:cNvPr>
          <p:cNvSpPr txBox="1">
            <a:spLocks/>
          </p:cNvSpPr>
          <p:nvPr/>
        </p:nvSpPr>
        <p:spPr bwMode="auto">
          <a:xfrm>
            <a:off x="215931" y="1082226"/>
            <a:ext cx="2727101" cy="12955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buClr>
                <a:srgbClr val="FFFFFF"/>
              </a:buClr>
              <a:buFontTx/>
              <a:buNone/>
              <a:defRPr/>
            </a:pPr>
            <a:r>
              <a:rPr lang="en-US">
                <a:solidFill>
                  <a:srgbClr val="00FF00"/>
                </a:solidFill>
              </a:rPr>
              <a:t>  </a:t>
            </a:r>
          </a:p>
          <a:p>
            <a:pPr marL="273050" indent="-273050">
              <a:lnSpc>
                <a:spcPct val="90000"/>
              </a:lnSpc>
              <a:buClr>
                <a:srgbClr val="FFFFFF"/>
              </a:buClr>
              <a:buFontTx/>
              <a:buNone/>
              <a:defRPr/>
            </a:pP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</a:rPr>
              <a:t>Thế nào là đột biến lệch bội ?</a:t>
            </a:r>
            <a:r>
              <a:rPr lang="en-US">
                <a:solidFill>
                  <a:srgbClr val="FFFF00"/>
                </a:solidFill>
              </a:rPr>
              <a:t>   </a:t>
            </a:r>
            <a:r>
              <a:rPr lang="en-US">
                <a:solidFill>
                  <a:srgbClr val="00FF00"/>
                </a:solidFill>
              </a:rPr>
              <a:t> 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927314-D47A-4CC0-B73F-318D414655EC}"/>
              </a:ext>
            </a:extLst>
          </p:cNvPr>
          <p:cNvSpPr txBox="1">
            <a:spLocks/>
          </p:cNvSpPr>
          <p:nvPr/>
        </p:nvSpPr>
        <p:spPr bwMode="auto">
          <a:xfrm>
            <a:off x="397869" y="2436198"/>
            <a:ext cx="2433676" cy="291695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</a:rPr>
              <a:t>Khái niệm: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/>
              <a:t>Là đột biến làm thay đổi </a:t>
            </a:r>
            <a:r>
              <a:rPr lang="en-US" sz="2400" b="1"/>
              <a:t>số lượng</a:t>
            </a:r>
            <a:r>
              <a:rPr lang="en-US" sz="2400"/>
              <a:t> NST ở </a:t>
            </a:r>
            <a:r>
              <a:rPr lang="en-US" sz="2400" b="1"/>
              <a:t>một</a:t>
            </a:r>
            <a:r>
              <a:rPr lang="en-US" sz="2400"/>
              <a:t> hay </a:t>
            </a:r>
            <a:r>
              <a:rPr lang="en-US" sz="2400" b="1"/>
              <a:t>một số cặp NST tương đồng.</a:t>
            </a:r>
            <a:r>
              <a:rPr lang="en-US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70C0"/>
              </a:solidFill>
            </a:endParaRPr>
          </a:p>
          <a:p>
            <a:pPr>
              <a:defRPr/>
            </a:pPr>
            <a:endParaRPr lang="en-US" sz="2400">
              <a:solidFill>
                <a:schemeClr val="bg1"/>
              </a:solidFill>
            </a:endParaRPr>
          </a:p>
          <a:p>
            <a:pPr>
              <a:defRPr/>
            </a:pPr>
            <a:endParaRPr lang="en-US" sz="2400">
              <a:solidFill>
                <a:schemeClr val="bg1"/>
              </a:solidFill>
            </a:endParaRPr>
          </a:p>
          <a:p>
            <a:pPr>
              <a:defRPr/>
            </a:pPr>
            <a:endParaRPr lang="vi-VN" sz="2400" dirty="0"/>
          </a:p>
        </p:txBody>
      </p:sp>
      <p:grpSp>
        <p:nvGrpSpPr>
          <p:cNvPr id="8" name="Group 83">
            <a:extLst>
              <a:ext uri="{FF2B5EF4-FFF2-40B4-BE49-F238E27FC236}">
                <a16:creationId xmlns:a16="http://schemas.microsoft.com/office/drawing/2014/main" id="{5A2F9AB7-5EB3-4942-A353-9627F8822934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692026" y="1447800"/>
            <a:ext cx="8499974" cy="4793529"/>
            <a:chOff x="301" y="666"/>
            <a:chExt cx="5506" cy="3670"/>
          </a:xfrm>
        </p:grpSpPr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03D4BEE6-7AA4-4D01-BD58-4B1C5E6C1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" y="666"/>
              <a:ext cx="254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ysClr val="windowText" lastClr="000000"/>
                  </a:solidFill>
                </a:rPr>
                <a:t>Tế</a:t>
              </a:r>
              <a:r>
                <a:rPr lang="en-US" sz="24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400" kern="0" dirty="0" err="1">
                  <a:solidFill>
                    <a:sysClr val="windowText" lastClr="000000"/>
                  </a:solidFill>
                </a:rPr>
                <a:t>bào</a:t>
              </a:r>
              <a:r>
                <a:rPr lang="en-US" sz="24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400" kern="0" dirty="0" err="1">
                  <a:solidFill>
                    <a:sysClr val="windowText" lastClr="000000"/>
                  </a:solidFill>
                </a:rPr>
                <a:t>bình</a:t>
              </a:r>
              <a:r>
                <a:rPr lang="en-US" sz="24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400" kern="0" dirty="0" err="1">
                  <a:solidFill>
                    <a:sysClr val="windowText" lastClr="000000"/>
                  </a:solidFill>
                </a:rPr>
                <a:t>thường</a:t>
              </a:r>
              <a:r>
                <a:rPr lang="en-US" sz="2400" kern="0" dirty="0">
                  <a:solidFill>
                    <a:sysClr val="windowText" lastClr="000000"/>
                  </a:solidFill>
                </a:rPr>
                <a:t> 2n</a:t>
              </a: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A2FFB88B-BC8C-4307-9DA1-399BABE22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7" y="2107"/>
              <a:ext cx="708" cy="4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D1231AB7-25C0-4BF2-A41D-DC3C04D5A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107"/>
              <a:ext cx="662" cy="4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3D57EF7C-14ED-499A-B483-097705DE4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" y="2107"/>
              <a:ext cx="2078" cy="4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8BBEAC90-F3DD-42FF-A9B2-298D462DE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107"/>
              <a:ext cx="2079" cy="4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E7ACF42-5F7C-481B-ACB0-B741BDE5C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" y="3765"/>
              <a:ext cx="703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kern="0" dirty="0" err="1">
                  <a:solidFill>
                    <a:sysClr val="windowText" lastClr="000000"/>
                  </a:solidFill>
                </a:rPr>
                <a:t>Thể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một</a:t>
              </a:r>
              <a:endParaRPr lang="en-US" kern="0" dirty="0">
                <a:solidFill>
                  <a:sysClr val="windowText" lastClr="000000"/>
                </a:solidFill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  2n - 1</a:t>
              </a: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58FF838F-D6B6-4AB5-9E79-C2B68647D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774"/>
              <a:ext cx="127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kern="0" dirty="0" err="1">
                  <a:solidFill>
                    <a:sysClr val="windowText" lastClr="000000"/>
                  </a:solidFill>
                </a:rPr>
                <a:t>Thể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ba</a:t>
              </a:r>
              <a:endParaRPr lang="en-US" kern="0" dirty="0">
                <a:solidFill>
                  <a:sysClr val="windowText" lastClr="000000"/>
                </a:solidFill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2n + 1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B144EF19-C1CE-4C49-9E72-82381395F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" y="3781"/>
              <a:ext cx="1276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kern="0" dirty="0" err="1">
                  <a:solidFill>
                    <a:sysClr val="windowText" lastClr="000000"/>
                  </a:solidFill>
                </a:rPr>
                <a:t>Thể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bốn</a:t>
              </a:r>
              <a:endParaRPr lang="en-US" kern="0" dirty="0">
                <a:solidFill>
                  <a:sysClr val="windowText" lastClr="000000"/>
                </a:solidFill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2n + 2</a:t>
              </a: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5F8FE372-9C93-4640-9B29-85BCEF709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773"/>
              <a:ext cx="1417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kern="0" dirty="0" err="1">
                  <a:solidFill>
                    <a:sysClr val="windowText" lastClr="000000"/>
                  </a:solidFill>
                </a:rPr>
                <a:t>Thể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không</a:t>
              </a:r>
              <a:endParaRPr lang="en-US" kern="0" dirty="0">
                <a:solidFill>
                  <a:sysClr val="windowText" lastClr="000000"/>
                </a:solidFill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2n - 2</a:t>
              </a:r>
            </a:p>
          </p:txBody>
        </p:sp>
        <p:grpSp>
          <p:nvGrpSpPr>
            <p:cNvPr id="18" name="Group 58">
              <a:extLst>
                <a:ext uri="{FF2B5EF4-FFF2-40B4-BE49-F238E27FC236}">
                  <a16:creationId xmlns:a16="http://schemas.microsoft.com/office/drawing/2014/main" id="{082451B8-DEBB-400E-B466-C1F4481AB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5" y="979"/>
              <a:ext cx="1115" cy="1114"/>
              <a:chOff x="576" y="979"/>
              <a:chExt cx="1019" cy="1018"/>
            </a:xfrm>
          </p:grpSpPr>
          <p:pic>
            <p:nvPicPr>
              <p:cNvPr id="47" name="Picture 34">
                <a:extLst>
                  <a:ext uri="{FF2B5EF4-FFF2-40B4-BE49-F238E27FC236}">
                    <a16:creationId xmlns:a16="http://schemas.microsoft.com/office/drawing/2014/main" id="{DA21A92B-9B07-4EAA-84A6-94C8C3FD6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85" y="1021"/>
                <a:ext cx="98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35">
                <a:extLst>
                  <a:ext uri="{FF2B5EF4-FFF2-40B4-BE49-F238E27FC236}">
                    <a16:creationId xmlns:a16="http://schemas.microsoft.com/office/drawing/2014/main" id="{162BFD87-E193-4583-8AD0-23CD2E3C6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58" y="1021"/>
                <a:ext cx="98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36">
                <a:extLst>
                  <a:ext uri="{FF2B5EF4-FFF2-40B4-BE49-F238E27FC236}">
                    <a16:creationId xmlns:a16="http://schemas.microsoft.com/office/drawing/2014/main" id="{59CDA6E4-5A3D-4BA8-A99D-D07E61C801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8" y="1445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37">
                <a:extLst>
                  <a:ext uri="{FF2B5EF4-FFF2-40B4-BE49-F238E27FC236}">
                    <a16:creationId xmlns:a16="http://schemas.microsoft.com/office/drawing/2014/main" id="{C167CD84-21B6-469A-BD65-0240A5D00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73" y="1445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Oval 38">
                <a:extLst>
                  <a:ext uri="{FF2B5EF4-FFF2-40B4-BE49-F238E27FC236}">
                    <a16:creationId xmlns:a16="http://schemas.microsoft.com/office/drawing/2014/main" id="{C60A0101-4EA6-4A1E-A305-8102A72EF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979"/>
                <a:ext cx="1019" cy="101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52" name="Picture 39">
                <a:extLst>
                  <a:ext uri="{FF2B5EF4-FFF2-40B4-BE49-F238E27FC236}">
                    <a16:creationId xmlns:a16="http://schemas.microsoft.com/office/drawing/2014/main" id="{C2A073B0-ECF4-41BF-918D-17972B15BF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85" y="1445"/>
                <a:ext cx="308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82">
              <a:extLst>
                <a:ext uri="{FF2B5EF4-FFF2-40B4-BE49-F238E27FC236}">
                  <a16:creationId xmlns:a16="http://schemas.microsoft.com/office/drawing/2014/main" id="{21F1C76B-5C7E-4EA2-AF49-39A5A0FB5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4" y="2581"/>
              <a:ext cx="1115" cy="1115"/>
              <a:chOff x="4240" y="880"/>
              <a:chExt cx="1019" cy="1019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E3BF3A0-C870-4C0F-BE85-4CDAD5F27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67" y="1356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B289362-6025-4F31-9687-764F629671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52" y="1356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D96DF4F-F1FB-42C8-BDA3-53FA4EF42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" y="880"/>
                <a:ext cx="1019" cy="101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A557957-E204-4E89-AC79-E5FB0B822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64" y="1356"/>
                <a:ext cx="308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61">
              <a:extLst>
                <a:ext uri="{FF2B5EF4-FFF2-40B4-BE49-F238E27FC236}">
                  <a16:creationId xmlns:a16="http://schemas.microsoft.com/office/drawing/2014/main" id="{42FB786D-F2E2-42BF-B4C8-E46FC8C33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8" y="2562"/>
              <a:ext cx="1115" cy="1115"/>
              <a:chOff x="2197" y="1827"/>
              <a:chExt cx="1019" cy="1019"/>
            </a:xfrm>
          </p:grpSpPr>
          <p:pic>
            <p:nvPicPr>
              <p:cNvPr id="35" name="Picture 48">
                <a:extLst>
                  <a:ext uri="{FF2B5EF4-FFF2-40B4-BE49-F238E27FC236}">
                    <a16:creationId xmlns:a16="http://schemas.microsoft.com/office/drawing/2014/main" id="{494E4096-5852-4ADB-BDC6-26BF49224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05" y="1895"/>
                <a:ext cx="97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49">
                <a:extLst>
                  <a:ext uri="{FF2B5EF4-FFF2-40B4-BE49-F238E27FC236}">
                    <a16:creationId xmlns:a16="http://schemas.microsoft.com/office/drawing/2014/main" id="{ABECF2BC-15C0-4DFC-986A-A80BFA9BA5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86" y="1895"/>
                <a:ext cx="9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50">
                <a:extLst>
                  <a:ext uri="{FF2B5EF4-FFF2-40B4-BE49-F238E27FC236}">
                    <a16:creationId xmlns:a16="http://schemas.microsoft.com/office/drawing/2014/main" id="{90153A76-0C54-4CEF-9F1A-5620944C77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93" y="2345"/>
                <a:ext cx="79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51">
                <a:extLst>
                  <a:ext uri="{FF2B5EF4-FFF2-40B4-BE49-F238E27FC236}">
                    <a16:creationId xmlns:a16="http://schemas.microsoft.com/office/drawing/2014/main" id="{182F444A-AE27-4028-BD78-A943664F20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77" y="2345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Oval 52">
                <a:extLst>
                  <a:ext uri="{FF2B5EF4-FFF2-40B4-BE49-F238E27FC236}">
                    <a16:creationId xmlns:a16="http://schemas.microsoft.com/office/drawing/2014/main" id="{439C0B10-873D-4608-AC61-6CE000CB6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" y="1827"/>
                <a:ext cx="1019" cy="101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40" name="Picture 53">
                <a:extLst>
                  <a:ext uri="{FF2B5EF4-FFF2-40B4-BE49-F238E27FC236}">
                    <a16:creationId xmlns:a16="http://schemas.microsoft.com/office/drawing/2014/main" id="{1D69ED84-880E-4017-87E1-669FECAF59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90" y="2345"/>
                <a:ext cx="307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54">
                <a:extLst>
                  <a:ext uri="{FF2B5EF4-FFF2-40B4-BE49-F238E27FC236}">
                    <a16:creationId xmlns:a16="http://schemas.microsoft.com/office/drawing/2014/main" id="{9F70D1CE-9D46-4B24-A87B-9BDE5D8F6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42" y="1895"/>
                <a:ext cx="9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55">
                <a:extLst>
                  <a:ext uri="{FF2B5EF4-FFF2-40B4-BE49-F238E27FC236}">
                    <a16:creationId xmlns:a16="http://schemas.microsoft.com/office/drawing/2014/main" id="{DEAEBDCF-B9A1-4E7F-BBB9-4E6D1A2308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32" y="1895"/>
                <a:ext cx="9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81">
              <a:extLst>
                <a:ext uri="{FF2B5EF4-FFF2-40B4-BE49-F238E27FC236}">
                  <a16:creationId xmlns:a16="http://schemas.microsoft.com/office/drawing/2014/main" id="{47C724B3-F82B-480F-9BB5-A0E7AB5F6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" y="2573"/>
              <a:ext cx="1115" cy="1115"/>
              <a:chOff x="2592" y="1008"/>
              <a:chExt cx="1019" cy="1019"/>
            </a:xfrm>
          </p:grpSpPr>
          <p:pic>
            <p:nvPicPr>
              <p:cNvPr id="28" name="Picture 63">
                <a:extLst>
                  <a:ext uri="{FF2B5EF4-FFF2-40B4-BE49-F238E27FC236}">
                    <a16:creationId xmlns:a16="http://schemas.microsoft.com/office/drawing/2014/main" id="{D73244B2-D30B-4D62-B010-148AA8CFE9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67" y="1076"/>
                <a:ext cx="98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64">
                <a:extLst>
                  <a:ext uri="{FF2B5EF4-FFF2-40B4-BE49-F238E27FC236}">
                    <a16:creationId xmlns:a16="http://schemas.microsoft.com/office/drawing/2014/main" id="{37D0DF52-3242-47FD-BA26-F94625BB28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57" y="1076"/>
                <a:ext cx="98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65">
                <a:extLst>
                  <a:ext uri="{FF2B5EF4-FFF2-40B4-BE49-F238E27FC236}">
                    <a16:creationId xmlns:a16="http://schemas.microsoft.com/office/drawing/2014/main" id="{836E9456-B276-4134-9014-E9604CBF92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87" y="1500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66">
                <a:extLst>
                  <a:ext uri="{FF2B5EF4-FFF2-40B4-BE49-F238E27FC236}">
                    <a16:creationId xmlns:a16="http://schemas.microsoft.com/office/drawing/2014/main" id="{1740A9F5-8D06-4EEE-B9EF-262C11DFA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72" y="1500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Oval 67">
                <a:extLst>
                  <a:ext uri="{FF2B5EF4-FFF2-40B4-BE49-F238E27FC236}">
                    <a16:creationId xmlns:a16="http://schemas.microsoft.com/office/drawing/2014/main" id="{37B9BDDE-63E7-434A-B93D-48A230927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1008"/>
                <a:ext cx="1019" cy="101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33" name="Picture 68">
                <a:extLst>
                  <a:ext uri="{FF2B5EF4-FFF2-40B4-BE49-F238E27FC236}">
                    <a16:creationId xmlns:a16="http://schemas.microsoft.com/office/drawing/2014/main" id="{CB29857E-9A50-42AE-8F24-39DA6FA399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84" y="1500"/>
                <a:ext cx="308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69">
                <a:extLst>
                  <a:ext uri="{FF2B5EF4-FFF2-40B4-BE49-F238E27FC236}">
                    <a16:creationId xmlns:a16="http://schemas.microsoft.com/office/drawing/2014/main" id="{FA27A1F6-33E8-4210-9877-7A0AC9199C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86" y="1084"/>
                <a:ext cx="98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80">
              <a:extLst>
                <a:ext uri="{FF2B5EF4-FFF2-40B4-BE49-F238E27FC236}">
                  <a16:creationId xmlns:a16="http://schemas.microsoft.com/office/drawing/2014/main" id="{857B1977-E622-4D39-A83E-56C5CFF66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" y="2541"/>
              <a:ext cx="1115" cy="1115"/>
              <a:chOff x="1488" y="1680"/>
              <a:chExt cx="1019" cy="1019"/>
            </a:xfrm>
          </p:grpSpPr>
          <p:pic>
            <p:nvPicPr>
              <p:cNvPr id="23" name="Picture 72">
                <a:extLst>
                  <a:ext uri="{FF2B5EF4-FFF2-40B4-BE49-F238E27FC236}">
                    <a16:creationId xmlns:a16="http://schemas.microsoft.com/office/drawing/2014/main" id="{7E5A85B4-0E4A-4398-8AD0-CCA491D0B0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63" y="1748"/>
                <a:ext cx="98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75">
                <a:extLst>
                  <a:ext uri="{FF2B5EF4-FFF2-40B4-BE49-F238E27FC236}">
                    <a16:creationId xmlns:a16="http://schemas.microsoft.com/office/drawing/2014/main" id="{6543697E-51EC-498B-86EC-2D24D0B9B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8" y="2172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76">
                <a:extLst>
                  <a:ext uri="{FF2B5EF4-FFF2-40B4-BE49-F238E27FC236}">
                    <a16:creationId xmlns:a16="http://schemas.microsoft.com/office/drawing/2014/main" id="{BB38A6DF-1A34-44C5-BBA1-85225A875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680"/>
                <a:ext cx="1019" cy="101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6" name="Picture 77">
                <a:extLst>
                  <a:ext uri="{FF2B5EF4-FFF2-40B4-BE49-F238E27FC236}">
                    <a16:creationId xmlns:a16="http://schemas.microsoft.com/office/drawing/2014/main" id="{4D965DC6-4285-4B2A-8D8F-9F3C584783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80" y="2172"/>
                <a:ext cx="308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79">
                <a:extLst>
                  <a:ext uri="{FF2B5EF4-FFF2-40B4-BE49-F238E27FC236}">
                    <a16:creationId xmlns:a16="http://schemas.microsoft.com/office/drawing/2014/main" id="{F7C487A8-DD44-4CA4-A24B-3549DE2B3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1" y="2172"/>
                <a:ext cx="80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7C7DEB13-6C7B-4C77-8707-19ACCB1F1D03}"/>
              </a:ext>
            </a:extLst>
          </p:cNvPr>
          <p:cNvSpPr/>
          <p:nvPr/>
        </p:nvSpPr>
        <p:spPr>
          <a:xfrm>
            <a:off x="2943032" y="3504118"/>
            <a:ext cx="4820515" cy="3166899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83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81B081-AECF-4703-8CFF-550A332D921A}"/>
              </a:ext>
            </a:extLst>
          </p:cNvPr>
          <p:cNvSpPr txBox="1"/>
          <p:nvPr/>
        </p:nvSpPr>
        <p:spPr>
          <a:xfrm>
            <a:off x="902413" y="1295400"/>
            <a:ext cx="8534400" cy="303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a. Trong giảm phân và thụ tinh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(xảy ra ở NST thường hay giới tính). </a:t>
            </a:r>
            <a:endParaRPr lang="vi-VN" sz="240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Do rối loạn phân bào →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hoặc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một số cặp NST tương đồng không phân li →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tạo giao tử thừa hay thiếu một hoặc vài NST </a:t>
            </a:r>
            <a:r>
              <a:rPr lang="en-US" sz="2400" i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các giao tử này   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 giao tử bình thường → thể lệch bội. </a:t>
            </a:r>
            <a:endParaRPr lang="vi-VN" sz="240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b. Trong nguyên phân: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Xảy ra ở tế bào sinh dưỡng (2n) → một phần cơ thể mang đột biến → 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thể khảm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</a:t>
            </a:r>
            <a:endParaRPr lang="vi-VN" sz="240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76">
            <a:extLst>
              <a:ext uri="{FF2B5EF4-FFF2-40B4-BE49-F238E27FC236}">
                <a16:creationId xmlns:a16="http://schemas.microsoft.com/office/drawing/2014/main" id="{80A4CF98-D5E8-434C-8671-4BE6E7FB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0277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</a:rPr>
              <a:t>2. Cơ chế phát sinh:</a:t>
            </a:r>
          </a:p>
        </p:txBody>
      </p:sp>
    </p:spTree>
    <p:extLst>
      <p:ext uri="{BB962C8B-B14F-4D97-AF65-F5344CB8AC3E}">
        <p14:creationId xmlns:p14="http://schemas.microsoft.com/office/powerpoint/2010/main" val="27209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6">
            <a:extLst>
              <a:ext uri="{FF2B5EF4-FFF2-40B4-BE49-F238E27FC236}">
                <a16:creationId xmlns:a16="http://schemas.microsoft.com/office/drawing/2014/main" id="{3835002A-9BB4-4C44-A97E-EF1A9352E8ED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1981200"/>
            <a:ext cx="152400" cy="609600"/>
            <a:chOff x="2328" y="-168"/>
            <a:chExt cx="752" cy="4632"/>
          </a:xfrm>
        </p:grpSpPr>
        <p:sp>
          <p:nvSpPr>
            <p:cNvPr id="5" name="Oval 127">
              <a:extLst>
                <a:ext uri="{FF2B5EF4-FFF2-40B4-BE49-F238E27FC236}">
                  <a16:creationId xmlns:a16="http://schemas.microsoft.com/office/drawing/2014/main" id="{F380EC42-0CB4-4D8B-98BA-C2A34A1D1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2"/>
              <a:ext cx="439" cy="4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" name="Freeform 128">
              <a:extLst>
                <a:ext uri="{FF2B5EF4-FFF2-40B4-BE49-F238E27FC236}">
                  <a16:creationId xmlns:a16="http://schemas.microsoft.com/office/drawing/2014/main" id="{146223C7-94CE-4CB5-BA50-BB427874D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-144"/>
              <a:ext cx="454" cy="2135"/>
            </a:xfrm>
            <a:custGeom>
              <a:avLst/>
              <a:gdLst>
                <a:gd name="T0" fmla="*/ 412 w 456"/>
                <a:gd name="T1" fmla="*/ 2118 h 2136"/>
                <a:gd name="T2" fmla="*/ 80 w 456"/>
                <a:gd name="T3" fmla="*/ 1782 h 2136"/>
                <a:gd name="T4" fmla="*/ 32 w 456"/>
                <a:gd name="T5" fmla="*/ 344 h 2136"/>
                <a:gd name="T6" fmla="*/ 270 w 456"/>
                <a:gd name="T7" fmla="*/ 248 h 2136"/>
                <a:gd name="T8" fmla="*/ 318 w 456"/>
                <a:gd name="T9" fmla="*/ 1830 h 2136"/>
                <a:gd name="T10" fmla="*/ 412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7" name="Freeform 129">
              <a:extLst>
                <a:ext uri="{FF2B5EF4-FFF2-40B4-BE49-F238E27FC236}">
                  <a16:creationId xmlns:a16="http://schemas.microsoft.com/office/drawing/2014/main" id="{8646F7A1-B005-4229-821C-16F11ED64E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1" y="-168"/>
              <a:ext cx="439" cy="2135"/>
            </a:xfrm>
            <a:custGeom>
              <a:avLst/>
              <a:gdLst>
                <a:gd name="T0" fmla="*/ 346 w 456"/>
                <a:gd name="T1" fmla="*/ 2118 h 2136"/>
                <a:gd name="T2" fmla="*/ 65 w 456"/>
                <a:gd name="T3" fmla="*/ 1782 h 2136"/>
                <a:gd name="T4" fmla="*/ 27 w 456"/>
                <a:gd name="T5" fmla="*/ 344 h 2136"/>
                <a:gd name="T6" fmla="*/ 226 w 456"/>
                <a:gd name="T7" fmla="*/ 248 h 2136"/>
                <a:gd name="T8" fmla="*/ 267 w 456"/>
                <a:gd name="T9" fmla="*/ 1830 h 2136"/>
                <a:gd name="T10" fmla="*/ 346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8" name="Group 130">
              <a:extLst>
                <a:ext uri="{FF2B5EF4-FFF2-40B4-BE49-F238E27FC236}">
                  <a16:creationId xmlns:a16="http://schemas.microsoft.com/office/drawing/2014/main" id="{B44048EF-FCC5-4140-8F42-9E6F0F934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60"/>
              <a:ext cx="752" cy="2304"/>
              <a:chOff x="2328" y="2160"/>
              <a:chExt cx="752" cy="1920"/>
            </a:xfrm>
          </p:grpSpPr>
          <p:sp>
            <p:nvSpPr>
              <p:cNvPr id="9" name="Freeform 131">
                <a:extLst>
                  <a:ext uri="{FF2B5EF4-FFF2-40B4-BE49-F238E27FC236}">
                    <a16:creationId xmlns:a16="http://schemas.microsoft.com/office/drawing/2014/main" id="{3423B533-9D2B-479B-BC7A-EA8AE64EA26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0"/>
                <a:ext cx="454" cy="1920"/>
              </a:xfrm>
              <a:custGeom>
                <a:avLst/>
                <a:gdLst>
                  <a:gd name="T0" fmla="*/ 412 w 456"/>
                  <a:gd name="T1" fmla="*/ 1244 h 2136"/>
                  <a:gd name="T2" fmla="*/ 80 w 456"/>
                  <a:gd name="T3" fmla="*/ 1047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5 h 2136"/>
                  <a:gd name="T10" fmla="*/ 412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0" name="Freeform 132">
                <a:extLst>
                  <a:ext uri="{FF2B5EF4-FFF2-40B4-BE49-F238E27FC236}">
                    <a16:creationId xmlns:a16="http://schemas.microsoft.com/office/drawing/2014/main" id="{3C3BC173-4BC7-4324-8037-B96CF6A4B31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0"/>
                <a:ext cx="439" cy="1920"/>
              </a:xfrm>
              <a:custGeom>
                <a:avLst/>
                <a:gdLst>
                  <a:gd name="T0" fmla="*/ 346 w 456"/>
                  <a:gd name="T1" fmla="*/ 1244 h 2136"/>
                  <a:gd name="T2" fmla="*/ 65 w 456"/>
                  <a:gd name="T3" fmla="*/ 1047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5 h 2136"/>
                  <a:gd name="T10" fmla="*/ 346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1" name="Group 133">
            <a:extLst>
              <a:ext uri="{FF2B5EF4-FFF2-40B4-BE49-F238E27FC236}">
                <a16:creationId xmlns:a16="http://schemas.microsoft.com/office/drawing/2014/main" id="{90DC358E-643E-4D3A-9C1C-9F453D576006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1981200"/>
            <a:ext cx="152400" cy="609600"/>
            <a:chOff x="2328" y="-168"/>
            <a:chExt cx="752" cy="4632"/>
          </a:xfrm>
        </p:grpSpPr>
        <p:sp>
          <p:nvSpPr>
            <p:cNvPr id="12" name="Oval 134">
              <a:extLst>
                <a:ext uri="{FF2B5EF4-FFF2-40B4-BE49-F238E27FC236}">
                  <a16:creationId xmlns:a16="http://schemas.microsoft.com/office/drawing/2014/main" id="{EB9F6893-8994-477A-A1B7-A3FA002D4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2"/>
              <a:ext cx="439" cy="4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" name="Freeform 135">
              <a:extLst>
                <a:ext uri="{FF2B5EF4-FFF2-40B4-BE49-F238E27FC236}">
                  <a16:creationId xmlns:a16="http://schemas.microsoft.com/office/drawing/2014/main" id="{0E4D4B73-5F03-4F69-8B29-536224D7B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-144"/>
              <a:ext cx="454" cy="2135"/>
            </a:xfrm>
            <a:custGeom>
              <a:avLst/>
              <a:gdLst>
                <a:gd name="T0" fmla="*/ 412 w 456"/>
                <a:gd name="T1" fmla="*/ 2118 h 2136"/>
                <a:gd name="T2" fmla="*/ 80 w 456"/>
                <a:gd name="T3" fmla="*/ 1782 h 2136"/>
                <a:gd name="T4" fmla="*/ 32 w 456"/>
                <a:gd name="T5" fmla="*/ 344 h 2136"/>
                <a:gd name="T6" fmla="*/ 270 w 456"/>
                <a:gd name="T7" fmla="*/ 248 h 2136"/>
                <a:gd name="T8" fmla="*/ 318 w 456"/>
                <a:gd name="T9" fmla="*/ 1830 h 2136"/>
                <a:gd name="T10" fmla="*/ 412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4" name="Freeform 136">
              <a:extLst>
                <a:ext uri="{FF2B5EF4-FFF2-40B4-BE49-F238E27FC236}">
                  <a16:creationId xmlns:a16="http://schemas.microsoft.com/office/drawing/2014/main" id="{ED6F85F7-34BA-4F5A-A303-0A241BE4A8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1" y="-168"/>
              <a:ext cx="439" cy="2135"/>
            </a:xfrm>
            <a:custGeom>
              <a:avLst/>
              <a:gdLst>
                <a:gd name="T0" fmla="*/ 346 w 456"/>
                <a:gd name="T1" fmla="*/ 2118 h 2136"/>
                <a:gd name="T2" fmla="*/ 65 w 456"/>
                <a:gd name="T3" fmla="*/ 1782 h 2136"/>
                <a:gd name="T4" fmla="*/ 27 w 456"/>
                <a:gd name="T5" fmla="*/ 344 h 2136"/>
                <a:gd name="T6" fmla="*/ 226 w 456"/>
                <a:gd name="T7" fmla="*/ 248 h 2136"/>
                <a:gd name="T8" fmla="*/ 267 w 456"/>
                <a:gd name="T9" fmla="*/ 1830 h 2136"/>
                <a:gd name="T10" fmla="*/ 346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5" name="Group 137">
              <a:extLst>
                <a:ext uri="{FF2B5EF4-FFF2-40B4-BE49-F238E27FC236}">
                  <a16:creationId xmlns:a16="http://schemas.microsoft.com/office/drawing/2014/main" id="{A3065C1D-E30A-45F0-A6AC-CA5563C4B4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60"/>
              <a:ext cx="752" cy="2304"/>
              <a:chOff x="2328" y="2160"/>
              <a:chExt cx="752" cy="1920"/>
            </a:xfrm>
          </p:grpSpPr>
          <p:sp>
            <p:nvSpPr>
              <p:cNvPr id="16" name="Freeform 138">
                <a:extLst>
                  <a:ext uri="{FF2B5EF4-FFF2-40B4-BE49-F238E27FC236}">
                    <a16:creationId xmlns:a16="http://schemas.microsoft.com/office/drawing/2014/main" id="{2D4AC5F6-ADB1-42CC-81D6-1B6E389E766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0"/>
                <a:ext cx="454" cy="1920"/>
              </a:xfrm>
              <a:custGeom>
                <a:avLst/>
                <a:gdLst>
                  <a:gd name="T0" fmla="*/ 412 w 456"/>
                  <a:gd name="T1" fmla="*/ 1244 h 2136"/>
                  <a:gd name="T2" fmla="*/ 80 w 456"/>
                  <a:gd name="T3" fmla="*/ 1047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5 h 2136"/>
                  <a:gd name="T10" fmla="*/ 412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7" name="Freeform 139">
                <a:extLst>
                  <a:ext uri="{FF2B5EF4-FFF2-40B4-BE49-F238E27FC236}">
                    <a16:creationId xmlns:a16="http://schemas.microsoft.com/office/drawing/2014/main" id="{F837773A-62CB-4B65-8EE9-09FAEC35CD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0"/>
                <a:ext cx="439" cy="1920"/>
              </a:xfrm>
              <a:custGeom>
                <a:avLst/>
                <a:gdLst>
                  <a:gd name="T0" fmla="*/ 346 w 456"/>
                  <a:gd name="T1" fmla="*/ 1244 h 2136"/>
                  <a:gd name="T2" fmla="*/ 65 w 456"/>
                  <a:gd name="T3" fmla="*/ 1047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5 h 2136"/>
                  <a:gd name="T10" fmla="*/ 346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8" name="Group 154">
            <a:extLst>
              <a:ext uri="{FF2B5EF4-FFF2-40B4-BE49-F238E27FC236}">
                <a16:creationId xmlns:a16="http://schemas.microsoft.com/office/drawing/2014/main" id="{6ABFD66B-33D0-4BEA-9EA9-6F620E0846B4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3548063"/>
            <a:ext cx="152400" cy="609600"/>
            <a:chOff x="2328" y="-168"/>
            <a:chExt cx="752" cy="4632"/>
          </a:xfrm>
        </p:grpSpPr>
        <p:sp>
          <p:nvSpPr>
            <p:cNvPr id="19" name="Oval 155">
              <a:extLst>
                <a:ext uri="{FF2B5EF4-FFF2-40B4-BE49-F238E27FC236}">
                  <a16:creationId xmlns:a16="http://schemas.microsoft.com/office/drawing/2014/main" id="{E3AABBC6-BBFE-44E7-93FA-B2D8733C0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2"/>
              <a:ext cx="439" cy="4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0" name="Freeform 156">
              <a:extLst>
                <a:ext uri="{FF2B5EF4-FFF2-40B4-BE49-F238E27FC236}">
                  <a16:creationId xmlns:a16="http://schemas.microsoft.com/office/drawing/2014/main" id="{6E583CC2-0136-4250-A515-131E6554B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-144"/>
              <a:ext cx="454" cy="2135"/>
            </a:xfrm>
            <a:custGeom>
              <a:avLst/>
              <a:gdLst>
                <a:gd name="T0" fmla="*/ 412 w 456"/>
                <a:gd name="T1" fmla="*/ 2118 h 2136"/>
                <a:gd name="T2" fmla="*/ 80 w 456"/>
                <a:gd name="T3" fmla="*/ 1782 h 2136"/>
                <a:gd name="T4" fmla="*/ 32 w 456"/>
                <a:gd name="T5" fmla="*/ 344 h 2136"/>
                <a:gd name="T6" fmla="*/ 270 w 456"/>
                <a:gd name="T7" fmla="*/ 248 h 2136"/>
                <a:gd name="T8" fmla="*/ 318 w 456"/>
                <a:gd name="T9" fmla="*/ 1830 h 2136"/>
                <a:gd name="T10" fmla="*/ 412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" name="Freeform 157">
              <a:extLst>
                <a:ext uri="{FF2B5EF4-FFF2-40B4-BE49-F238E27FC236}">
                  <a16:creationId xmlns:a16="http://schemas.microsoft.com/office/drawing/2014/main" id="{DDAEADA4-662B-425B-964E-9913B75372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1" y="-168"/>
              <a:ext cx="439" cy="2135"/>
            </a:xfrm>
            <a:custGeom>
              <a:avLst/>
              <a:gdLst>
                <a:gd name="T0" fmla="*/ 346 w 456"/>
                <a:gd name="T1" fmla="*/ 2118 h 2136"/>
                <a:gd name="T2" fmla="*/ 65 w 456"/>
                <a:gd name="T3" fmla="*/ 1782 h 2136"/>
                <a:gd name="T4" fmla="*/ 27 w 456"/>
                <a:gd name="T5" fmla="*/ 344 h 2136"/>
                <a:gd name="T6" fmla="*/ 226 w 456"/>
                <a:gd name="T7" fmla="*/ 248 h 2136"/>
                <a:gd name="T8" fmla="*/ 267 w 456"/>
                <a:gd name="T9" fmla="*/ 1830 h 2136"/>
                <a:gd name="T10" fmla="*/ 346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22" name="Group 158">
              <a:extLst>
                <a:ext uri="{FF2B5EF4-FFF2-40B4-BE49-F238E27FC236}">
                  <a16:creationId xmlns:a16="http://schemas.microsoft.com/office/drawing/2014/main" id="{45AAA503-1F3B-4AE1-8C1D-1FEA20D66D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60"/>
              <a:ext cx="752" cy="2304"/>
              <a:chOff x="2328" y="2160"/>
              <a:chExt cx="752" cy="1920"/>
            </a:xfrm>
          </p:grpSpPr>
          <p:sp>
            <p:nvSpPr>
              <p:cNvPr id="23" name="Freeform 159">
                <a:extLst>
                  <a:ext uri="{FF2B5EF4-FFF2-40B4-BE49-F238E27FC236}">
                    <a16:creationId xmlns:a16="http://schemas.microsoft.com/office/drawing/2014/main" id="{85684E8B-856A-46FD-8CC3-36CAB6A205C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0"/>
                <a:ext cx="454" cy="1920"/>
              </a:xfrm>
              <a:custGeom>
                <a:avLst/>
                <a:gdLst>
                  <a:gd name="T0" fmla="*/ 412 w 456"/>
                  <a:gd name="T1" fmla="*/ 1244 h 2136"/>
                  <a:gd name="T2" fmla="*/ 80 w 456"/>
                  <a:gd name="T3" fmla="*/ 1047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5 h 2136"/>
                  <a:gd name="T10" fmla="*/ 412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24" name="Freeform 160">
                <a:extLst>
                  <a:ext uri="{FF2B5EF4-FFF2-40B4-BE49-F238E27FC236}">
                    <a16:creationId xmlns:a16="http://schemas.microsoft.com/office/drawing/2014/main" id="{8E75BB5C-30B2-42F5-98BF-4B99FA678D9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0"/>
                <a:ext cx="439" cy="1920"/>
              </a:xfrm>
              <a:custGeom>
                <a:avLst/>
                <a:gdLst>
                  <a:gd name="T0" fmla="*/ 346 w 456"/>
                  <a:gd name="T1" fmla="*/ 1244 h 2136"/>
                  <a:gd name="T2" fmla="*/ 65 w 456"/>
                  <a:gd name="T3" fmla="*/ 1047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5 h 2136"/>
                  <a:gd name="T10" fmla="*/ 346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25" name="Group 161">
            <a:extLst>
              <a:ext uri="{FF2B5EF4-FFF2-40B4-BE49-F238E27FC236}">
                <a16:creationId xmlns:a16="http://schemas.microsoft.com/office/drawing/2014/main" id="{44A8448C-8DF4-4463-B588-C76563A4CB70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3548063"/>
            <a:ext cx="152400" cy="609600"/>
            <a:chOff x="2328" y="-168"/>
            <a:chExt cx="752" cy="4632"/>
          </a:xfrm>
        </p:grpSpPr>
        <p:sp>
          <p:nvSpPr>
            <p:cNvPr id="26" name="Oval 162">
              <a:extLst>
                <a:ext uri="{FF2B5EF4-FFF2-40B4-BE49-F238E27FC236}">
                  <a16:creationId xmlns:a16="http://schemas.microsoft.com/office/drawing/2014/main" id="{3EDE680F-41B5-43A1-81F6-2E7D1889D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2"/>
              <a:ext cx="439" cy="4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7" name="Freeform 163">
              <a:extLst>
                <a:ext uri="{FF2B5EF4-FFF2-40B4-BE49-F238E27FC236}">
                  <a16:creationId xmlns:a16="http://schemas.microsoft.com/office/drawing/2014/main" id="{3EE70EC9-816E-4BC2-90D0-94B257EF7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-144"/>
              <a:ext cx="454" cy="2135"/>
            </a:xfrm>
            <a:custGeom>
              <a:avLst/>
              <a:gdLst>
                <a:gd name="T0" fmla="*/ 412 w 456"/>
                <a:gd name="T1" fmla="*/ 2118 h 2136"/>
                <a:gd name="T2" fmla="*/ 80 w 456"/>
                <a:gd name="T3" fmla="*/ 1782 h 2136"/>
                <a:gd name="T4" fmla="*/ 32 w 456"/>
                <a:gd name="T5" fmla="*/ 344 h 2136"/>
                <a:gd name="T6" fmla="*/ 270 w 456"/>
                <a:gd name="T7" fmla="*/ 248 h 2136"/>
                <a:gd name="T8" fmla="*/ 318 w 456"/>
                <a:gd name="T9" fmla="*/ 1830 h 2136"/>
                <a:gd name="T10" fmla="*/ 412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8" name="Freeform 164">
              <a:extLst>
                <a:ext uri="{FF2B5EF4-FFF2-40B4-BE49-F238E27FC236}">
                  <a16:creationId xmlns:a16="http://schemas.microsoft.com/office/drawing/2014/main" id="{E5B1DAA0-4630-4C0A-9E59-3200A5C421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1" y="-168"/>
              <a:ext cx="439" cy="2135"/>
            </a:xfrm>
            <a:custGeom>
              <a:avLst/>
              <a:gdLst>
                <a:gd name="T0" fmla="*/ 346 w 456"/>
                <a:gd name="T1" fmla="*/ 2118 h 2136"/>
                <a:gd name="T2" fmla="*/ 65 w 456"/>
                <a:gd name="T3" fmla="*/ 1782 h 2136"/>
                <a:gd name="T4" fmla="*/ 27 w 456"/>
                <a:gd name="T5" fmla="*/ 344 h 2136"/>
                <a:gd name="T6" fmla="*/ 226 w 456"/>
                <a:gd name="T7" fmla="*/ 248 h 2136"/>
                <a:gd name="T8" fmla="*/ 267 w 456"/>
                <a:gd name="T9" fmla="*/ 1830 h 2136"/>
                <a:gd name="T10" fmla="*/ 346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29" name="Group 165">
              <a:extLst>
                <a:ext uri="{FF2B5EF4-FFF2-40B4-BE49-F238E27FC236}">
                  <a16:creationId xmlns:a16="http://schemas.microsoft.com/office/drawing/2014/main" id="{FB153BB4-6B4A-47B3-8F9B-90C031FBA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60"/>
              <a:ext cx="752" cy="2304"/>
              <a:chOff x="2328" y="2160"/>
              <a:chExt cx="752" cy="1920"/>
            </a:xfrm>
          </p:grpSpPr>
          <p:sp>
            <p:nvSpPr>
              <p:cNvPr id="30" name="Freeform 166">
                <a:extLst>
                  <a:ext uri="{FF2B5EF4-FFF2-40B4-BE49-F238E27FC236}">
                    <a16:creationId xmlns:a16="http://schemas.microsoft.com/office/drawing/2014/main" id="{62B54344-2D2D-468F-9856-66742E9FE2E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0"/>
                <a:ext cx="454" cy="1920"/>
              </a:xfrm>
              <a:custGeom>
                <a:avLst/>
                <a:gdLst>
                  <a:gd name="T0" fmla="*/ 412 w 456"/>
                  <a:gd name="T1" fmla="*/ 1244 h 2136"/>
                  <a:gd name="T2" fmla="*/ 80 w 456"/>
                  <a:gd name="T3" fmla="*/ 1047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5 h 2136"/>
                  <a:gd name="T10" fmla="*/ 412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31" name="Freeform 167">
                <a:extLst>
                  <a:ext uri="{FF2B5EF4-FFF2-40B4-BE49-F238E27FC236}">
                    <a16:creationId xmlns:a16="http://schemas.microsoft.com/office/drawing/2014/main" id="{83F0B3F6-C87B-4E02-8F7F-6F356F49698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0"/>
                <a:ext cx="439" cy="1920"/>
              </a:xfrm>
              <a:custGeom>
                <a:avLst/>
                <a:gdLst>
                  <a:gd name="T0" fmla="*/ 346 w 456"/>
                  <a:gd name="T1" fmla="*/ 1244 h 2136"/>
                  <a:gd name="T2" fmla="*/ 65 w 456"/>
                  <a:gd name="T3" fmla="*/ 1047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5 h 2136"/>
                  <a:gd name="T10" fmla="*/ 346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32" name="Group 182">
            <a:extLst>
              <a:ext uri="{FF2B5EF4-FFF2-40B4-BE49-F238E27FC236}">
                <a16:creationId xmlns:a16="http://schemas.microsoft.com/office/drawing/2014/main" id="{7E1EDC58-D59F-4F62-B85E-B71B568E89A1}"/>
              </a:ext>
            </a:extLst>
          </p:cNvPr>
          <p:cNvGrpSpPr>
            <a:grpSpLocks/>
          </p:cNvGrpSpPr>
          <p:nvPr/>
        </p:nvGrpSpPr>
        <p:grpSpPr bwMode="auto">
          <a:xfrm>
            <a:off x="5059363" y="5105400"/>
            <a:ext cx="152400" cy="609600"/>
            <a:chOff x="2328" y="-168"/>
            <a:chExt cx="752" cy="4632"/>
          </a:xfrm>
        </p:grpSpPr>
        <p:sp>
          <p:nvSpPr>
            <p:cNvPr id="33" name="Oval 183">
              <a:extLst>
                <a:ext uri="{FF2B5EF4-FFF2-40B4-BE49-F238E27FC236}">
                  <a16:creationId xmlns:a16="http://schemas.microsoft.com/office/drawing/2014/main" id="{35DE3B74-7179-47C0-A415-DC63861EE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2"/>
              <a:ext cx="439" cy="4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4" name="Freeform 184">
              <a:extLst>
                <a:ext uri="{FF2B5EF4-FFF2-40B4-BE49-F238E27FC236}">
                  <a16:creationId xmlns:a16="http://schemas.microsoft.com/office/drawing/2014/main" id="{1F44ECE4-A32D-4F7F-B097-623D8EAB0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-144"/>
              <a:ext cx="454" cy="2135"/>
            </a:xfrm>
            <a:custGeom>
              <a:avLst/>
              <a:gdLst>
                <a:gd name="T0" fmla="*/ 412 w 456"/>
                <a:gd name="T1" fmla="*/ 2118 h 2136"/>
                <a:gd name="T2" fmla="*/ 80 w 456"/>
                <a:gd name="T3" fmla="*/ 1782 h 2136"/>
                <a:gd name="T4" fmla="*/ 32 w 456"/>
                <a:gd name="T5" fmla="*/ 344 h 2136"/>
                <a:gd name="T6" fmla="*/ 270 w 456"/>
                <a:gd name="T7" fmla="*/ 248 h 2136"/>
                <a:gd name="T8" fmla="*/ 318 w 456"/>
                <a:gd name="T9" fmla="*/ 1830 h 2136"/>
                <a:gd name="T10" fmla="*/ 412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5" name="Freeform 185">
              <a:extLst>
                <a:ext uri="{FF2B5EF4-FFF2-40B4-BE49-F238E27FC236}">
                  <a16:creationId xmlns:a16="http://schemas.microsoft.com/office/drawing/2014/main" id="{7F738519-F239-4AE4-9279-519D114056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1" y="-168"/>
              <a:ext cx="439" cy="2135"/>
            </a:xfrm>
            <a:custGeom>
              <a:avLst/>
              <a:gdLst>
                <a:gd name="T0" fmla="*/ 346 w 456"/>
                <a:gd name="T1" fmla="*/ 2118 h 2136"/>
                <a:gd name="T2" fmla="*/ 65 w 456"/>
                <a:gd name="T3" fmla="*/ 1782 h 2136"/>
                <a:gd name="T4" fmla="*/ 27 w 456"/>
                <a:gd name="T5" fmla="*/ 344 h 2136"/>
                <a:gd name="T6" fmla="*/ 226 w 456"/>
                <a:gd name="T7" fmla="*/ 248 h 2136"/>
                <a:gd name="T8" fmla="*/ 267 w 456"/>
                <a:gd name="T9" fmla="*/ 1830 h 2136"/>
                <a:gd name="T10" fmla="*/ 346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36" name="Group 186">
              <a:extLst>
                <a:ext uri="{FF2B5EF4-FFF2-40B4-BE49-F238E27FC236}">
                  <a16:creationId xmlns:a16="http://schemas.microsoft.com/office/drawing/2014/main" id="{3605E4EC-4581-4D78-BB5D-3638A6150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60"/>
              <a:ext cx="752" cy="2304"/>
              <a:chOff x="2328" y="2160"/>
              <a:chExt cx="752" cy="1920"/>
            </a:xfrm>
          </p:grpSpPr>
          <p:sp>
            <p:nvSpPr>
              <p:cNvPr id="37" name="Freeform 187">
                <a:extLst>
                  <a:ext uri="{FF2B5EF4-FFF2-40B4-BE49-F238E27FC236}">
                    <a16:creationId xmlns:a16="http://schemas.microsoft.com/office/drawing/2014/main" id="{89809152-10B0-4713-8E57-4040BC8FF05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0"/>
                <a:ext cx="454" cy="1920"/>
              </a:xfrm>
              <a:custGeom>
                <a:avLst/>
                <a:gdLst>
                  <a:gd name="T0" fmla="*/ 412 w 456"/>
                  <a:gd name="T1" fmla="*/ 1244 h 2136"/>
                  <a:gd name="T2" fmla="*/ 80 w 456"/>
                  <a:gd name="T3" fmla="*/ 1047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5 h 2136"/>
                  <a:gd name="T10" fmla="*/ 412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38" name="Freeform 188">
                <a:extLst>
                  <a:ext uri="{FF2B5EF4-FFF2-40B4-BE49-F238E27FC236}">
                    <a16:creationId xmlns:a16="http://schemas.microsoft.com/office/drawing/2014/main" id="{6119FB83-B464-49FF-A519-C873932E74F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0"/>
                <a:ext cx="439" cy="1920"/>
              </a:xfrm>
              <a:custGeom>
                <a:avLst/>
                <a:gdLst>
                  <a:gd name="T0" fmla="*/ 346 w 456"/>
                  <a:gd name="T1" fmla="*/ 1244 h 2136"/>
                  <a:gd name="T2" fmla="*/ 65 w 456"/>
                  <a:gd name="T3" fmla="*/ 1047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5 h 2136"/>
                  <a:gd name="T10" fmla="*/ 346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39" name="Group 189">
            <a:extLst>
              <a:ext uri="{FF2B5EF4-FFF2-40B4-BE49-F238E27FC236}">
                <a16:creationId xmlns:a16="http://schemas.microsoft.com/office/drawing/2014/main" id="{987967BA-0593-42CD-8EE6-8687F8678B3E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5105400"/>
            <a:ext cx="152400" cy="609600"/>
            <a:chOff x="2328" y="-168"/>
            <a:chExt cx="752" cy="4632"/>
          </a:xfrm>
        </p:grpSpPr>
        <p:sp>
          <p:nvSpPr>
            <p:cNvPr id="40" name="Oval 190">
              <a:extLst>
                <a:ext uri="{FF2B5EF4-FFF2-40B4-BE49-F238E27FC236}">
                  <a16:creationId xmlns:a16="http://schemas.microsoft.com/office/drawing/2014/main" id="{040451E3-1C36-465E-9FBC-A15911FD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2"/>
              <a:ext cx="439" cy="4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1" name="Freeform 191">
              <a:extLst>
                <a:ext uri="{FF2B5EF4-FFF2-40B4-BE49-F238E27FC236}">
                  <a16:creationId xmlns:a16="http://schemas.microsoft.com/office/drawing/2014/main" id="{F04FDEF7-2FAB-4E47-B1E7-BAB57646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-144"/>
              <a:ext cx="454" cy="2135"/>
            </a:xfrm>
            <a:custGeom>
              <a:avLst/>
              <a:gdLst>
                <a:gd name="T0" fmla="*/ 412 w 456"/>
                <a:gd name="T1" fmla="*/ 2118 h 2136"/>
                <a:gd name="T2" fmla="*/ 80 w 456"/>
                <a:gd name="T3" fmla="*/ 1782 h 2136"/>
                <a:gd name="T4" fmla="*/ 32 w 456"/>
                <a:gd name="T5" fmla="*/ 344 h 2136"/>
                <a:gd name="T6" fmla="*/ 270 w 456"/>
                <a:gd name="T7" fmla="*/ 248 h 2136"/>
                <a:gd name="T8" fmla="*/ 318 w 456"/>
                <a:gd name="T9" fmla="*/ 1830 h 2136"/>
                <a:gd name="T10" fmla="*/ 412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" name="Freeform 192">
              <a:extLst>
                <a:ext uri="{FF2B5EF4-FFF2-40B4-BE49-F238E27FC236}">
                  <a16:creationId xmlns:a16="http://schemas.microsoft.com/office/drawing/2014/main" id="{22337736-81FA-44B9-8FFE-82E0208CD3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1" y="-168"/>
              <a:ext cx="439" cy="2135"/>
            </a:xfrm>
            <a:custGeom>
              <a:avLst/>
              <a:gdLst>
                <a:gd name="T0" fmla="*/ 346 w 456"/>
                <a:gd name="T1" fmla="*/ 2118 h 2136"/>
                <a:gd name="T2" fmla="*/ 65 w 456"/>
                <a:gd name="T3" fmla="*/ 1782 h 2136"/>
                <a:gd name="T4" fmla="*/ 27 w 456"/>
                <a:gd name="T5" fmla="*/ 344 h 2136"/>
                <a:gd name="T6" fmla="*/ 226 w 456"/>
                <a:gd name="T7" fmla="*/ 248 h 2136"/>
                <a:gd name="T8" fmla="*/ 267 w 456"/>
                <a:gd name="T9" fmla="*/ 1830 h 2136"/>
                <a:gd name="T10" fmla="*/ 346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43" name="Group 193">
              <a:extLst>
                <a:ext uri="{FF2B5EF4-FFF2-40B4-BE49-F238E27FC236}">
                  <a16:creationId xmlns:a16="http://schemas.microsoft.com/office/drawing/2014/main" id="{B93471D3-CEAC-486D-BE58-D805C9BBB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60"/>
              <a:ext cx="752" cy="2304"/>
              <a:chOff x="2328" y="2160"/>
              <a:chExt cx="752" cy="1920"/>
            </a:xfrm>
          </p:grpSpPr>
          <p:sp>
            <p:nvSpPr>
              <p:cNvPr id="44" name="Freeform 194">
                <a:extLst>
                  <a:ext uri="{FF2B5EF4-FFF2-40B4-BE49-F238E27FC236}">
                    <a16:creationId xmlns:a16="http://schemas.microsoft.com/office/drawing/2014/main" id="{2F28EF5A-C0BB-484B-9260-E9549F41B5C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0"/>
                <a:ext cx="454" cy="1920"/>
              </a:xfrm>
              <a:custGeom>
                <a:avLst/>
                <a:gdLst>
                  <a:gd name="T0" fmla="*/ 412 w 456"/>
                  <a:gd name="T1" fmla="*/ 1244 h 2136"/>
                  <a:gd name="T2" fmla="*/ 80 w 456"/>
                  <a:gd name="T3" fmla="*/ 1047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5 h 2136"/>
                  <a:gd name="T10" fmla="*/ 412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45" name="Freeform 195">
                <a:extLst>
                  <a:ext uri="{FF2B5EF4-FFF2-40B4-BE49-F238E27FC236}">
                    <a16:creationId xmlns:a16="http://schemas.microsoft.com/office/drawing/2014/main" id="{DDA45FCE-3DBD-4CDB-97D7-C05D50F852E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0"/>
                <a:ext cx="439" cy="1920"/>
              </a:xfrm>
              <a:custGeom>
                <a:avLst/>
                <a:gdLst>
                  <a:gd name="T0" fmla="*/ 346 w 456"/>
                  <a:gd name="T1" fmla="*/ 1244 h 2136"/>
                  <a:gd name="T2" fmla="*/ 65 w 456"/>
                  <a:gd name="T3" fmla="*/ 1047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5 h 2136"/>
                  <a:gd name="T10" fmla="*/ 346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46" name="Group 239">
            <a:extLst>
              <a:ext uri="{FF2B5EF4-FFF2-40B4-BE49-F238E27FC236}">
                <a16:creationId xmlns:a16="http://schemas.microsoft.com/office/drawing/2014/main" id="{66F37068-692A-422A-A9E1-56B005B7FB2C}"/>
              </a:ext>
            </a:extLst>
          </p:cNvPr>
          <p:cNvGrpSpPr>
            <a:grpSpLocks/>
          </p:cNvGrpSpPr>
          <p:nvPr/>
        </p:nvGrpSpPr>
        <p:grpSpPr bwMode="auto">
          <a:xfrm>
            <a:off x="6197600" y="1981200"/>
            <a:ext cx="152400" cy="685800"/>
            <a:chOff x="5088" y="2112"/>
            <a:chExt cx="384" cy="1680"/>
          </a:xfrm>
        </p:grpSpPr>
        <p:sp>
          <p:nvSpPr>
            <p:cNvPr id="47" name="Oval 232">
              <a:extLst>
                <a:ext uri="{FF2B5EF4-FFF2-40B4-BE49-F238E27FC236}">
                  <a16:creationId xmlns:a16="http://schemas.microsoft.com/office/drawing/2014/main" id="{10D79C3B-02A3-429F-B6C6-C9DEAE30F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2586"/>
              <a:ext cx="220" cy="2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48" name="Group 238">
              <a:extLst>
                <a:ext uri="{FF2B5EF4-FFF2-40B4-BE49-F238E27FC236}">
                  <a16:creationId xmlns:a16="http://schemas.microsoft.com/office/drawing/2014/main" id="{4365A59A-7EC8-4D24-892B-CF9C386B0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384" cy="553"/>
              <a:chOff x="5088" y="1680"/>
              <a:chExt cx="384" cy="985"/>
            </a:xfrm>
          </p:grpSpPr>
          <p:sp>
            <p:nvSpPr>
              <p:cNvPr id="52" name="Freeform 233">
                <a:extLst>
                  <a:ext uri="{FF2B5EF4-FFF2-40B4-BE49-F238E27FC236}">
                    <a16:creationId xmlns:a16="http://schemas.microsoft.com/office/drawing/2014/main" id="{0E553388-C196-4557-B615-B0496F026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4"/>
                <a:ext cx="232" cy="970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3" name="Freeform 234">
                <a:extLst>
                  <a:ext uri="{FF2B5EF4-FFF2-40B4-BE49-F238E27FC236}">
                    <a16:creationId xmlns:a16="http://schemas.microsoft.com/office/drawing/2014/main" id="{9AB15C38-CD96-4651-AA90-6230903D53E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0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49" name="Group 235">
              <a:extLst>
                <a:ext uri="{FF2B5EF4-FFF2-40B4-BE49-F238E27FC236}">
                  <a16:creationId xmlns:a16="http://schemas.microsoft.com/office/drawing/2014/main" id="{BCC871B3-6061-4666-93B6-C09BF38F4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741"/>
              <a:ext cx="384" cy="1051"/>
              <a:chOff x="2328" y="2160"/>
              <a:chExt cx="752" cy="1920"/>
            </a:xfrm>
          </p:grpSpPr>
          <p:sp>
            <p:nvSpPr>
              <p:cNvPr id="50" name="Freeform 236">
                <a:extLst>
                  <a:ext uri="{FF2B5EF4-FFF2-40B4-BE49-F238E27FC236}">
                    <a16:creationId xmlns:a16="http://schemas.microsoft.com/office/drawing/2014/main" id="{E988F3B1-0246-4E7A-8136-94EEE6312B0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2"/>
                <a:ext cx="454" cy="1918"/>
              </a:xfrm>
              <a:custGeom>
                <a:avLst/>
                <a:gdLst>
                  <a:gd name="T0" fmla="*/ 412 w 456"/>
                  <a:gd name="T1" fmla="*/ 1242 h 2136"/>
                  <a:gd name="T2" fmla="*/ 80 w 456"/>
                  <a:gd name="T3" fmla="*/ 1045 h 2136"/>
                  <a:gd name="T4" fmla="*/ 32 w 456"/>
                  <a:gd name="T5" fmla="*/ 201 h 2136"/>
                  <a:gd name="T6" fmla="*/ 270 w 456"/>
                  <a:gd name="T7" fmla="*/ 145 h 2136"/>
                  <a:gd name="T8" fmla="*/ 318 w 456"/>
                  <a:gd name="T9" fmla="*/ 1072 h 2136"/>
                  <a:gd name="T10" fmla="*/ 412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1" name="Freeform 237">
                <a:extLst>
                  <a:ext uri="{FF2B5EF4-FFF2-40B4-BE49-F238E27FC236}">
                    <a16:creationId xmlns:a16="http://schemas.microsoft.com/office/drawing/2014/main" id="{B89F078B-9534-4944-81E4-7FF00839DA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2"/>
                <a:ext cx="439" cy="1918"/>
              </a:xfrm>
              <a:custGeom>
                <a:avLst/>
                <a:gdLst>
                  <a:gd name="T0" fmla="*/ 346 w 456"/>
                  <a:gd name="T1" fmla="*/ 1242 h 2136"/>
                  <a:gd name="T2" fmla="*/ 65 w 456"/>
                  <a:gd name="T3" fmla="*/ 1045 h 2136"/>
                  <a:gd name="T4" fmla="*/ 27 w 456"/>
                  <a:gd name="T5" fmla="*/ 201 h 2136"/>
                  <a:gd name="T6" fmla="*/ 226 w 456"/>
                  <a:gd name="T7" fmla="*/ 145 h 2136"/>
                  <a:gd name="T8" fmla="*/ 267 w 456"/>
                  <a:gd name="T9" fmla="*/ 1072 h 2136"/>
                  <a:gd name="T10" fmla="*/ 346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54" name="Group 242">
            <a:extLst>
              <a:ext uri="{FF2B5EF4-FFF2-40B4-BE49-F238E27FC236}">
                <a16:creationId xmlns:a16="http://schemas.microsoft.com/office/drawing/2014/main" id="{411BBB10-217C-45BE-A3DA-BD0B333CDB47}"/>
              </a:ext>
            </a:extLst>
          </p:cNvPr>
          <p:cNvGrpSpPr>
            <a:grpSpLocks/>
          </p:cNvGrpSpPr>
          <p:nvPr/>
        </p:nvGrpSpPr>
        <p:grpSpPr bwMode="auto">
          <a:xfrm>
            <a:off x="6426200" y="1981200"/>
            <a:ext cx="152400" cy="685800"/>
            <a:chOff x="5088" y="2112"/>
            <a:chExt cx="384" cy="1680"/>
          </a:xfrm>
        </p:grpSpPr>
        <p:sp>
          <p:nvSpPr>
            <p:cNvPr id="55" name="Oval 243">
              <a:extLst>
                <a:ext uri="{FF2B5EF4-FFF2-40B4-BE49-F238E27FC236}">
                  <a16:creationId xmlns:a16="http://schemas.microsoft.com/office/drawing/2014/main" id="{A38ACA1C-C2C1-4894-9B63-871996992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2586"/>
              <a:ext cx="220" cy="2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56" name="Group 244">
              <a:extLst>
                <a:ext uri="{FF2B5EF4-FFF2-40B4-BE49-F238E27FC236}">
                  <a16:creationId xmlns:a16="http://schemas.microsoft.com/office/drawing/2014/main" id="{2D80FBB1-8CB9-4721-8E45-1936717CA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384" cy="553"/>
              <a:chOff x="5088" y="1680"/>
              <a:chExt cx="384" cy="985"/>
            </a:xfrm>
          </p:grpSpPr>
          <p:sp>
            <p:nvSpPr>
              <p:cNvPr id="60" name="Freeform 245">
                <a:extLst>
                  <a:ext uri="{FF2B5EF4-FFF2-40B4-BE49-F238E27FC236}">
                    <a16:creationId xmlns:a16="http://schemas.microsoft.com/office/drawing/2014/main" id="{DFC66D59-BD70-403F-9D25-BD715F486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4"/>
                <a:ext cx="232" cy="970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61" name="Freeform 246">
                <a:extLst>
                  <a:ext uri="{FF2B5EF4-FFF2-40B4-BE49-F238E27FC236}">
                    <a16:creationId xmlns:a16="http://schemas.microsoft.com/office/drawing/2014/main" id="{FC401B53-A2EC-4E30-B028-CB6ED21D55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0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57" name="Group 247">
              <a:extLst>
                <a:ext uri="{FF2B5EF4-FFF2-40B4-BE49-F238E27FC236}">
                  <a16:creationId xmlns:a16="http://schemas.microsoft.com/office/drawing/2014/main" id="{3CB16EC1-8C6A-4F81-A9C9-547779E1C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741"/>
              <a:ext cx="384" cy="1051"/>
              <a:chOff x="2328" y="2160"/>
              <a:chExt cx="752" cy="1920"/>
            </a:xfrm>
          </p:grpSpPr>
          <p:sp>
            <p:nvSpPr>
              <p:cNvPr id="58" name="Freeform 248">
                <a:extLst>
                  <a:ext uri="{FF2B5EF4-FFF2-40B4-BE49-F238E27FC236}">
                    <a16:creationId xmlns:a16="http://schemas.microsoft.com/office/drawing/2014/main" id="{29D46B72-C19C-4D98-8079-E6AD6F593D6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2"/>
                <a:ext cx="454" cy="1918"/>
              </a:xfrm>
              <a:custGeom>
                <a:avLst/>
                <a:gdLst>
                  <a:gd name="T0" fmla="*/ 412 w 456"/>
                  <a:gd name="T1" fmla="*/ 1242 h 2136"/>
                  <a:gd name="T2" fmla="*/ 80 w 456"/>
                  <a:gd name="T3" fmla="*/ 1045 h 2136"/>
                  <a:gd name="T4" fmla="*/ 32 w 456"/>
                  <a:gd name="T5" fmla="*/ 201 h 2136"/>
                  <a:gd name="T6" fmla="*/ 270 w 456"/>
                  <a:gd name="T7" fmla="*/ 145 h 2136"/>
                  <a:gd name="T8" fmla="*/ 318 w 456"/>
                  <a:gd name="T9" fmla="*/ 1072 h 2136"/>
                  <a:gd name="T10" fmla="*/ 412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59" name="Freeform 249">
                <a:extLst>
                  <a:ext uri="{FF2B5EF4-FFF2-40B4-BE49-F238E27FC236}">
                    <a16:creationId xmlns:a16="http://schemas.microsoft.com/office/drawing/2014/main" id="{B92CC021-9C77-4423-B35E-DFB53B5AAAD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2"/>
                <a:ext cx="439" cy="1918"/>
              </a:xfrm>
              <a:custGeom>
                <a:avLst/>
                <a:gdLst>
                  <a:gd name="T0" fmla="*/ 346 w 456"/>
                  <a:gd name="T1" fmla="*/ 1242 h 2136"/>
                  <a:gd name="T2" fmla="*/ 65 w 456"/>
                  <a:gd name="T3" fmla="*/ 1045 h 2136"/>
                  <a:gd name="T4" fmla="*/ 27 w 456"/>
                  <a:gd name="T5" fmla="*/ 201 h 2136"/>
                  <a:gd name="T6" fmla="*/ 226 w 456"/>
                  <a:gd name="T7" fmla="*/ 145 h 2136"/>
                  <a:gd name="T8" fmla="*/ 267 w 456"/>
                  <a:gd name="T9" fmla="*/ 1072 h 2136"/>
                  <a:gd name="T10" fmla="*/ 346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62" name="Group 266">
            <a:extLst>
              <a:ext uri="{FF2B5EF4-FFF2-40B4-BE49-F238E27FC236}">
                <a16:creationId xmlns:a16="http://schemas.microsoft.com/office/drawing/2014/main" id="{5C78CA9D-DA20-41D6-AD68-460548372221}"/>
              </a:ext>
            </a:extLst>
          </p:cNvPr>
          <p:cNvGrpSpPr>
            <a:grpSpLocks/>
          </p:cNvGrpSpPr>
          <p:nvPr/>
        </p:nvGrpSpPr>
        <p:grpSpPr bwMode="auto">
          <a:xfrm>
            <a:off x="6202363" y="3490913"/>
            <a:ext cx="152400" cy="685800"/>
            <a:chOff x="5088" y="2112"/>
            <a:chExt cx="384" cy="1680"/>
          </a:xfrm>
        </p:grpSpPr>
        <p:sp>
          <p:nvSpPr>
            <p:cNvPr id="63" name="Oval 267">
              <a:extLst>
                <a:ext uri="{FF2B5EF4-FFF2-40B4-BE49-F238E27FC236}">
                  <a16:creationId xmlns:a16="http://schemas.microsoft.com/office/drawing/2014/main" id="{71DBC900-F8B9-4656-9C87-57DE25873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2586"/>
              <a:ext cx="220" cy="2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64" name="Group 268">
              <a:extLst>
                <a:ext uri="{FF2B5EF4-FFF2-40B4-BE49-F238E27FC236}">
                  <a16:creationId xmlns:a16="http://schemas.microsoft.com/office/drawing/2014/main" id="{12085239-CB52-4F1A-B809-0BF5006FB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384" cy="553"/>
              <a:chOff x="5088" y="1680"/>
              <a:chExt cx="384" cy="985"/>
            </a:xfrm>
          </p:grpSpPr>
          <p:sp>
            <p:nvSpPr>
              <p:cNvPr id="68" name="Freeform 269">
                <a:extLst>
                  <a:ext uri="{FF2B5EF4-FFF2-40B4-BE49-F238E27FC236}">
                    <a16:creationId xmlns:a16="http://schemas.microsoft.com/office/drawing/2014/main" id="{E8005A24-B576-4A80-A0FE-389CD5FE7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4"/>
                <a:ext cx="232" cy="970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69" name="Freeform 270">
                <a:extLst>
                  <a:ext uri="{FF2B5EF4-FFF2-40B4-BE49-F238E27FC236}">
                    <a16:creationId xmlns:a16="http://schemas.microsoft.com/office/drawing/2014/main" id="{C16BEE14-E8A8-4109-9240-52AC613ACC0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0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65" name="Group 271">
              <a:extLst>
                <a:ext uri="{FF2B5EF4-FFF2-40B4-BE49-F238E27FC236}">
                  <a16:creationId xmlns:a16="http://schemas.microsoft.com/office/drawing/2014/main" id="{2CD15CEF-9185-486B-9710-7C3A6AC4D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741"/>
              <a:ext cx="384" cy="1051"/>
              <a:chOff x="2328" y="2160"/>
              <a:chExt cx="752" cy="1920"/>
            </a:xfrm>
          </p:grpSpPr>
          <p:sp>
            <p:nvSpPr>
              <p:cNvPr id="66" name="Freeform 272">
                <a:extLst>
                  <a:ext uri="{FF2B5EF4-FFF2-40B4-BE49-F238E27FC236}">
                    <a16:creationId xmlns:a16="http://schemas.microsoft.com/office/drawing/2014/main" id="{E355A0F0-5635-4EC1-9506-70C75E5992E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2"/>
                <a:ext cx="454" cy="1918"/>
              </a:xfrm>
              <a:custGeom>
                <a:avLst/>
                <a:gdLst>
                  <a:gd name="T0" fmla="*/ 412 w 456"/>
                  <a:gd name="T1" fmla="*/ 1242 h 2136"/>
                  <a:gd name="T2" fmla="*/ 80 w 456"/>
                  <a:gd name="T3" fmla="*/ 1045 h 2136"/>
                  <a:gd name="T4" fmla="*/ 32 w 456"/>
                  <a:gd name="T5" fmla="*/ 201 h 2136"/>
                  <a:gd name="T6" fmla="*/ 270 w 456"/>
                  <a:gd name="T7" fmla="*/ 145 h 2136"/>
                  <a:gd name="T8" fmla="*/ 318 w 456"/>
                  <a:gd name="T9" fmla="*/ 1072 h 2136"/>
                  <a:gd name="T10" fmla="*/ 412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67" name="Freeform 273">
                <a:extLst>
                  <a:ext uri="{FF2B5EF4-FFF2-40B4-BE49-F238E27FC236}">
                    <a16:creationId xmlns:a16="http://schemas.microsoft.com/office/drawing/2014/main" id="{1DD98480-388B-49A0-888E-25A34D02D75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2"/>
                <a:ext cx="439" cy="1918"/>
              </a:xfrm>
              <a:custGeom>
                <a:avLst/>
                <a:gdLst>
                  <a:gd name="T0" fmla="*/ 346 w 456"/>
                  <a:gd name="T1" fmla="*/ 1242 h 2136"/>
                  <a:gd name="T2" fmla="*/ 65 w 456"/>
                  <a:gd name="T3" fmla="*/ 1045 h 2136"/>
                  <a:gd name="T4" fmla="*/ 27 w 456"/>
                  <a:gd name="T5" fmla="*/ 201 h 2136"/>
                  <a:gd name="T6" fmla="*/ 226 w 456"/>
                  <a:gd name="T7" fmla="*/ 145 h 2136"/>
                  <a:gd name="T8" fmla="*/ 267 w 456"/>
                  <a:gd name="T9" fmla="*/ 1072 h 2136"/>
                  <a:gd name="T10" fmla="*/ 346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70" name="Group 274">
            <a:extLst>
              <a:ext uri="{FF2B5EF4-FFF2-40B4-BE49-F238E27FC236}">
                <a16:creationId xmlns:a16="http://schemas.microsoft.com/office/drawing/2014/main" id="{0FED4481-3C00-4CBE-84E7-2BA7F86420FA}"/>
              </a:ext>
            </a:extLst>
          </p:cNvPr>
          <p:cNvGrpSpPr>
            <a:grpSpLocks/>
          </p:cNvGrpSpPr>
          <p:nvPr/>
        </p:nvGrpSpPr>
        <p:grpSpPr bwMode="auto">
          <a:xfrm>
            <a:off x="6430963" y="3490913"/>
            <a:ext cx="152400" cy="685800"/>
            <a:chOff x="5088" y="2112"/>
            <a:chExt cx="384" cy="1680"/>
          </a:xfrm>
        </p:grpSpPr>
        <p:sp>
          <p:nvSpPr>
            <p:cNvPr id="71" name="Oval 275">
              <a:extLst>
                <a:ext uri="{FF2B5EF4-FFF2-40B4-BE49-F238E27FC236}">
                  <a16:creationId xmlns:a16="http://schemas.microsoft.com/office/drawing/2014/main" id="{2AB5A9A7-F066-453B-8EFA-598F81639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2586"/>
              <a:ext cx="220" cy="2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72" name="Group 276">
              <a:extLst>
                <a:ext uri="{FF2B5EF4-FFF2-40B4-BE49-F238E27FC236}">
                  <a16:creationId xmlns:a16="http://schemas.microsoft.com/office/drawing/2014/main" id="{9EC84251-9E3E-4EB6-B729-71762F019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384" cy="553"/>
              <a:chOff x="5088" y="1680"/>
              <a:chExt cx="384" cy="985"/>
            </a:xfrm>
          </p:grpSpPr>
          <p:sp>
            <p:nvSpPr>
              <p:cNvPr id="76" name="Freeform 277">
                <a:extLst>
                  <a:ext uri="{FF2B5EF4-FFF2-40B4-BE49-F238E27FC236}">
                    <a16:creationId xmlns:a16="http://schemas.microsoft.com/office/drawing/2014/main" id="{11CC47B2-EA85-4673-8651-423E8EFC3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4"/>
                <a:ext cx="232" cy="970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77" name="Freeform 278">
                <a:extLst>
                  <a:ext uri="{FF2B5EF4-FFF2-40B4-BE49-F238E27FC236}">
                    <a16:creationId xmlns:a16="http://schemas.microsoft.com/office/drawing/2014/main" id="{99D0AC7B-A9F8-40D5-B151-95F969D7DF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0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73" name="Group 279">
              <a:extLst>
                <a:ext uri="{FF2B5EF4-FFF2-40B4-BE49-F238E27FC236}">
                  <a16:creationId xmlns:a16="http://schemas.microsoft.com/office/drawing/2014/main" id="{668313DF-F38C-4880-ACC3-4CC085362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741"/>
              <a:ext cx="384" cy="1051"/>
              <a:chOff x="2328" y="2160"/>
              <a:chExt cx="752" cy="1920"/>
            </a:xfrm>
          </p:grpSpPr>
          <p:sp>
            <p:nvSpPr>
              <p:cNvPr id="74" name="Freeform 280">
                <a:extLst>
                  <a:ext uri="{FF2B5EF4-FFF2-40B4-BE49-F238E27FC236}">
                    <a16:creationId xmlns:a16="http://schemas.microsoft.com/office/drawing/2014/main" id="{CB1BA2D6-29A6-42FD-B601-D73F7FEC37B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2"/>
                <a:ext cx="454" cy="1918"/>
              </a:xfrm>
              <a:custGeom>
                <a:avLst/>
                <a:gdLst>
                  <a:gd name="T0" fmla="*/ 412 w 456"/>
                  <a:gd name="T1" fmla="*/ 1242 h 2136"/>
                  <a:gd name="T2" fmla="*/ 80 w 456"/>
                  <a:gd name="T3" fmla="*/ 1045 h 2136"/>
                  <a:gd name="T4" fmla="*/ 32 w 456"/>
                  <a:gd name="T5" fmla="*/ 201 h 2136"/>
                  <a:gd name="T6" fmla="*/ 270 w 456"/>
                  <a:gd name="T7" fmla="*/ 145 h 2136"/>
                  <a:gd name="T8" fmla="*/ 318 w 456"/>
                  <a:gd name="T9" fmla="*/ 1072 h 2136"/>
                  <a:gd name="T10" fmla="*/ 412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75" name="Freeform 281">
                <a:extLst>
                  <a:ext uri="{FF2B5EF4-FFF2-40B4-BE49-F238E27FC236}">
                    <a16:creationId xmlns:a16="http://schemas.microsoft.com/office/drawing/2014/main" id="{CC157B34-C345-4E9C-B5E1-D7C7D1C88A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2"/>
                <a:ext cx="439" cy="1918"/>
              </a:xfrm>
              <a:custGeom>
                <a:avLst/>
                <a:gdLst>
                  <a:gd name="T0" fmla="*/ 346 w 456"/>
                  <a:gd name="T1" fmla="*/ 1242 h 2136"/>
                  <a:gd name="T2" fmla="*/ 65 w 456"/>
                  <a:gd name="T3" fmla="*/ 1045 h 2136"/>
                  <a:gd name="T4" fmla="*/ 27 w 456"/>
                  <a:gd name="T5" fmla="*/ 201 h 2136"/>
                  <a:gd name="T6" fmla="*/ 226 w 456"/>
                  <a:gd name="T7" fmla="*/ 145 h 2136"/>
                  <a:gd name="T8" fmla="*/ 267 w 456"/>
                  <a:gd name="T9" fmla="*/ 1072 h 2136"/>
                  <a:gd name="T10" fmla="*/ 346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78" name="Group 298">
            <a:extLst>
              <a:ext uri="{FF2B5EF4-FFF2-40B4-BE49-F238E27FC236}">
                <a16:creationId xmlns:a16="http://schemas.microsoft.com/office/drawing/2014/main" id="{EE58700E-0F15-44EF-9EBF-A408B1532958}"/>
              </a:ext>
            </a:extLst>
          </p:cNvPr>
          <p:cNvGrpSpPr>
            <a:grpSpLocks/>
          </p:cNvGrpSpPr>
          <p:nvPr/>
        </p:nvGrpSpPr>
        <p:grpSpPr bwMode="auto">
          <a:xfrm>
            <a:off x="6202363" y="5062538"/>
            <a:ext cx="152400" cy="685800"/>
            <a:chOff x="5088" y="2112"/>
            <a:chExt cx="384" cy="1680"/>
          </a:xfrm>
        </p:grpSpPr>
        <p:sp>
          <p:nvSpPr>
            <p:cNvPr id="79" name="Oval 299">
              <a:extLst>
                <a:ext uri="{FF2B5EF4-FFF2-40B4-BE49-F238E27FC236}">
                  <a16:creationId xmlns:a16="http://schemas.microsoft.com/office/drawing/2014/main" id="{3923FA14-8A18-4CDA-B203-71FBD889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2586"/>
              <a:ext cx="220" cy="2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80" name="Group 300">
              <a:extLst>
                <a:ext uri="{FF2B5EF4-FFF2-40B4-BE49-F238E27FC236}">
                  <a16:creationId xmlns:a16="http://schemas.microsoft.com/office/drawing/2014/main" id="{EE5456C2-2137-4B7B-BBFB-52AED87AB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384" cy="553"/>
              <a:chOff x="5088" y="1680"/>
              <a:chExt cx="384" cy="985"/>
            </a:xfrm>
          </p:grpSpPr>
          <p:sp>
            <p:nvSpPr>
              <p:cNvPr id="84" name="Freeform 301">
                <a:extLst>
                  <a:ext uri="{FF2B5EF4-FFF2-40B4-BE49-F238E27FC236}">
                    <a16:creationId xmlns:a16="http://schemas.microsoft.com/office/drawing/2014/main" id="{14FD3971-3273-44A1-8187-773F5169F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4"/>
                <a:ext cx="232" cy="970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85" name="Freeform 302">
                <a:extLst>
                  <a:ext uri="{FF2B5EF4-FFF2-40B4-BE49-F238E27FC236}">
                    <a16:creationId xmlns:a16="http://schemas.microsoft.com/office/drawing/2014/main" id="{B0FAEDE9-1636-45A2-A7F1-AB720F9763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0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81" name="Group 303">
              <a:extLst>
                <a:ext uri="{FF2B5EF4-FFF2-40B4-BE49-F238E27FC236}">
                  <a16:creationId xmlns:a16="http://schemas.microsoft.com/office/drawing/2014/main" id="{25D59B4C-48CC-446F-99A7-2DA454D9A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741"/>
              <a:ext cx="384" cy="1051"/>
              <a:chOff x="2328" y="2160"/>
              <a:chExt cx="752" cy="1920"/>
            </a:xfrm>
          </p:grpSpPr>
          <p:sp>
            <p:nvSpPr>
              <p:cNvPr id="82" name="Freeform 304">
                <a:extLst>
                  <a:ext uri="{FF2B5EF4-FFF2-40B4-BE49-F238E27FC236}">
                    <a16:creationId xmlns:a16="http://schemas.microsoft.com/office/drawing/2014/main" id="{BF958C03-CC11-4486-A12F-E0E810E7284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2"/>
                <a:ext cx="454" cy="1918"/>
              </a:xfrm>
              <a:custGeom>
                <a:avLst/>
                <a:gdLst>
                  <a:gd name="T0" fmla="*/ 412 w 456"/>
                  <a:gd name="T1" fmla="*/ 1242 h 2136"/>
                  <a:gd name="T2" fmla="*/ 80 w 456"/>
                  <a:gd name="T3" fmla="*/ 1045 h 2136"/>
                  <a:gd name="T4" fmla="*/ 32 w 456"/>
                  <a:gd name="T5" fmla="*/ 201 h 2136"/>
                  <a:gd name="T6" fmla="*/ 270 w 456"/>
                  <a:gd name="T7" fmla="*/ 145 h 2136"/>
                  <a:gd name="T8" fmla="*/ 318 w 456"/>
                  <a:gd name="T9" fmla="*/ 1072 h 2136"/>
                  <a:gd name="T10" fmla="*/ 412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83" name="Freeform 305">
                <a:extLst>
                  <a:ext uri="{FF2B5EF4-FFF2-40B4-BE49-F238E27FC236}">
                    <a16:creationId xmlns:a16="http://schemas.microsoft.com/office/drawing/2014/main" id="{9F44CA46-6A06-4B4F-A823-0C604734F3B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2"/>
                <a:ext cx="439" cy="1918"/>
              </a:xfrm>
              <a:custGeom>
                <a:avLst/>
                <a:gdLst>
                  <a:gd name="T0" fmla="*/ 346 w 456"/>
                  <a:gd name="T1" fmla="*/ 1242 h 2136"/>
                  <a:gd name="T2" fmla="*/ 65 w 456"/>
                  <a:gd name="T3" fmla="*/ 1045 h 2136"/>
                  <a:gd name="T4" fmla="*/ 27 w 456"/>
                  <a:gd name="T5" fmla="*/ 201 h 2136"/>
                  <a:gd name="T6" fmla="*/ 226 w 456"/>
                  <a:gd name="T7" fmla="*/ 145 h 2136"/>
                  <a:gd name="T8" fmla="*/ 267 w 456"/>
                  <a:gd name="T9" fmla="*/ 1072 h 2136"/>
                  <a:gd name="T10" fmla="*/ 346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86" name="Group 306">
            <a:extLst>
              <a:ext uri="{FF2B5EF4-FFF2-40B4-BE49-F238E27FC236}">
                <a16:creationId xmlns:a16="http://schemas.microsoft.com/office/drawing/2014/main" id="{110C3CE6-0D46-4072-87CC-CB713E75AFB4}"/>
              </a:ext>
            </a:extLst>
          </p:cNvPr>
          <p:cNvGrpSpPr>
            <a:grpSpLocks/>
          </p:cNvGrpSpPr>
          <p:nvPr/>
        </p:nvGrpSpPr>
        <p:grpSpPr bwMode="auto">
          <a:xfrm>
            <a:off x="6430963" y="5062538"/>
            <a:ext cx="152400" cy="685800"/>
            <a:chOff x="5088" y="2112"/>
            <a:chExt cx="384" cy="1680"/>
          </a:xfrm>
        </p:grpSpPr>
        <p:sp>
          <p:nvSpPr>
            <p:cNvPr id="87" name="Oval 307">
              <a:extLst>
                <a:ext uri="{FF2B5EF4-FFF2-40B4-BE49-F238E27FC236}">
                  <a16:creationId xmlns:a16="http://schemas.microsoft.com/office/drawing/2014/main" id="{C1821C08-56AD-4E6F-AAE5-B7749085F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2586"/>
              <a:ext cx="220" cy="2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88" name="Group 308">
              <a:extLst>
                <a:ext uri="{FF2B5EF4-FFF2-40B4-BE49-F238E27FC236}">
                  <a16:creationId xmlns:a16="http://schemas.microsoft.com/office/drawing/2014/main" id="{FF12D399-8E53-4E93-86F1-D6152FCB3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112"/>
              <a:ext cx="384" cy="553"/>
              <a:chOff x="5088" y="1680"/>
              <a:chExt cx="384" cy="985"/>
            </a:xfrm>
          </p:grpSpPr>
          <p:sp>
            <p:nvSpPr>
              <p:cNvPr id="92" name="Freeform 309">
                <a:extLst>
                  <a:ext uri="{FF2B5EF4-FFF2-40B4-BE49-F238E27FC236}">
                    <a16:creationId xmlns:a16="http://schemas.microsoft.com/office/drawing/2014/main" id="{FD661B3F-A480-4BAF-9AC1-389051D44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4"/>
                <a:ext cx="232" cy="970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93" name="Freeform 310">
                <a:extLst>
                  <a:ext uri="{FF2B5EF4-FFF2-40B4-BE49-F238E27FC236}">
                    <a16:creationId xmlns:a16="http://schemas.microsoft.com/office/drawing/2014/main" id="{8DAC8E89-89AB-42F5-B023-64CD2888A6F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0"/>
              </a:xfrm>
              <a:custGeom>
                <a:avLst/>
                <a:gdLst>
                  <a:gd name="T0" fmla="*/ 6 w 456"/>
                  <a:gd name="T1" fmla="*/ 19 h 2136"/>
                  <a:gd name="T2" fmla="*/ 1 w 456"/>
                  <a:gd name="T3" fmla="*/ 16 h 2136"/>
                  <a:gd name="T4" fmla="*/ 0 w 456"/>
                  <a:gd name="T5" fmla="*/ 3 h 2136"/>
                  <a:gd name="T6" fmla="*/ 4 w 456"/>
                  <a:gd name="T7" fmla="*/ 2 h 2136"/>
                  <a:gd name="T8" fmla="*/ 4 w 456"/>
                  <a:gd name="T9" fmla="*/ 16 h 2136"/>
                  <a:gd name="T10" fmla="*/ 6 w 456"/>
                  <a:gd name="T11" fmla="*/ 19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9" name="Group 311">
              <a:extLst>
                <a:ext uri="{FF2B5EF4-FFF2-40B4-BE49-F238E27FC236}">
                  <a16:creationId xmlns:a16="http://schemas.microsoft.com/office/drawing/2014/main" id="{CBF0C5ED-DD1E-4B84-9B0E-59E4A4FCC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2741"/>
              <a:ext cx="384" cy="1051"/>
              <a:chOff x="2328" y="2160"/>
              <a:chExt cx="752" cy="1920"/>
            </a:xfrm>
          </p:grpSpPr>
          <p:sp>
            <p:nvSpPr>
              <p:cNvPr id="90" name="Freeform 312">
                <a:extLst>
                  <a:ext uri="{FF2B5EF4-FFF2-40B4-BE49-F238E27FC236}">
                    <a16:creationId xmlns:a16="http://schemas.microsoft.com/office/drawing/2014/main" id="{24E37A22-B566-462F-A6EC-02521677F88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2"/>
                <a:ext cx="454" cy="1918"/>
              </a:xfrm>
              <a:custGeom>
                <a:avLst/>
                <a:gdLst>
                  <a:gd name="T0" fmla="*/ 412 w 456"/>
                  <a:gd name="T1" fmla="*/ 1242 h 2136"/>
                  <a:gd name="T2" fmla="*/ 80 w 456"/>
                  <a:gd name="T3" fmla="*/ 1045 h 2136"/>
                  <a:gd name="T4" fmla="*/ 32 w 456"/>
                  <a:gd name="T5" fmla="*/ 201 h 2136"/>
                  <a:gd name="T6" fmla="*/ 270 w 456"/>
                  <a:gd name="T7" fmla="*/ 145 h 2136"/>
                  <a:gd name="T8" fmla="*/ 318 w 456"/>
                  <a:gd name="T9" fmla="*/ 1072 h 2136"/>
                  <a:gd name="T10" fmla="*/ 412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91" name="Freeform 313">
                <a:extLst>
                  <a:ext uri="{FF2B5EF4-FFF2-40B4-BE49-F238E27FC236}">
                    <a16:creationId xmlns:a16="http://schemas.microsoft.com/office/drawing/2014/main" id="{EF598E63-EC2E-418C-ADCF-180966D760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2"/>
                <a:ext cx="439" cy="1918"/>
              </a:xfrm>
              <a:custGeom>
                <a:avLst/>
                <a:gdLst>
                  <a:gd name="T0" fmla="*/ 346 w 456"/>
                  <a:gd name="T1" fmla="*/ 1242 h 2136"/>
                  <a:gd name="T2" fmla="*/ 65 w 456"/>
                  <a:gd name="T3" fmla="*/ 1045 h 2136"/>
                  <a:gd name="T4" fmla="*/ 27 w 456"/>
                  <a:gd name="T5" fmla="*/ 201 h 2136"/>
                  <a:gd name="T6" fmla="*/ 226 w 456"/>
                  <a:gd name="T7" fmla="*/ 145 h 2136"/>
                  <a:gd name="T8" fmla="*/ 267 w 456"/>
                  <a:gd name="T9" fmla="*/ 1072 h 2136"/>
                  <a:gd name="T10" fmla="*/ 346 w 456"/>
                  <a:gd name="T11" fmla="*/ 1242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94" name="Group 354">
            <a:extLst>
              <a:ext uri="{FF2B5EF4-FFF2-40B4-BE49-F238E27FC236}">
                <a16:creationId xmlns:a16="http://schemas.microsoft.com/office/drawing/2014/main" id="{C9F26067-1294-4A01-A38C-BF9B5E969328}"/>
              </a:ext>
            </a:extLst>
          </p:cNvPr>
          <p:cNvGrpSpPr>
            <a:grpSpLocks/>
          </p:cNvGrpSpPr>
          <p:nvPr/>
        </p:nvGrpSpPr>
        <p:grpSpPr bwMode="auto">
          <a:xfrm>
            <a:off x="7245350" y="1938338"/>
            <a:ext cx="152400" cy="685800"/>
            <a:chOff x="4944" y="1536"/>
            <a:chExt cx="432" cy="1863"/>
          </a:xfrm>
        </p:grpSpPr>
        <p:sp>
          <p:nvSpPr>
            <p:cNvPr id="95" name="Oval 347">
              <a:extLst>
                <a:ext uri="{FF2B5EF4-FFF2-40B4-BE49-F238E27FC236}">
                  <a16:creationId xmlns:a16="http://schemas.microsoft.com/office/drawing/2014/main" id="{E06D8671-CE31-4BFA-85FC-614419868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1855"/>
              <a:ext cx="243" cy="2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96" name="Group 348">
              <a:extLst>
                <a:ext uri="{FF2B5EF4-FFF2-40B4-BE49-F238E27FC236}">
                  <a16:creationId xmlns:a16="http://schemas.microsoft.com/office/drawing/2014/main" id="{CA064DC5-0066-4D29-BD3E-058AAE88A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536"/>
              <a:ext cx="432" cy="420"/>
              <a:chOff x="5088" y="1680"/>
              <a:chExt cx="384" cy="985"/>
            </a:xfrm>
          </p:grpSpPr>
          <p:sp>
            <p:nvSpPr>
              <p:cNvPr id="100" name="Freeform 349">
                <a:extLst>
                  <a:ext uri="{FF2B5EF4-FFF2-40B4-BE49-F238E27FC236}">
                    <a16:creationId xmlns:a16="http://schemas.microsoft.com/office/drawing/2014/main" id="{043F9767-2949-4E9C-AB13-F62176E2E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0"/>
                <a:ext cx="232" cy="971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01" name="Freeform 350">
                <a:extLst>
                  <a:ext uri="{FF2B5EF4-FFF2-40B4-BE49-F238E27FC236}">
                    <a16:creationId xmlns:a16="http://schemas.microsoft.com/office/drawing/2014/main" id="{DB2BF8EE-5210-485A-AA61-CD295A7C82A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1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97" name="Group 351">
              <a:extLst>
                <a:ext uri="{FF2B5EF4-FFF2-40B4-BE49-F238E27FC236}">
                  <a16:creationId xmlns:a16="http://schemas.microsoft.com/office/drawing/2014/main" id="{AA346AE3-1799-4481-8C24-B574A9923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053"/>
              <a:ext cx="432" cy="1346"/>
              <a:chOff x="2328" y="2160"/>
              <a:chExt cx="752" cy="1920"/>
            </a:xfrm>
          </p:grpSpPr>
          <p:sp>
            <p:nvSpPr>
              <p:cNvPr id="98" name="Freeform 352">
                <a:extLst>
                  <a:ext uri="{FF2B5EF4-FFF2-40B4-BE49-F238E27FC236}">
                    <a16:creationId xmlns:a16="http://schemas.microsoft.com/office/drawing/2014/main" id="{B2E73EAB-89A2-4557-A5FB-66E68E2D20D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1"/>
                <a:ext cx="454" cy="1919"/>
              </a:xfrm>
              <a:custGeom>
                <a:avLst/>
                <a:gdLst>
                  <a:gd name="T0" fmla="*/ 412 w 456"/>
                  <a:gd name="T1" fmla="*/ 1243 h 2136"/>
                  <a:gd name="T2" fmla="*/ 80 w 456"/>
                  <a:gd name="T3" fmla="*/ 1046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4 h 2136"/>
                  <a:gd name="T10" fmla="*/ 412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99" name="Freeform 353">
                <a:extLst>
                  <a:ext uri="{FF2B5EF4-FFF2-40B4-BE49-F238E27FC236}">
                    <a16:creationId xmlns:a16="http://schemas.microsoft.com/office/drawing/2014/main" id="{77D88565-134D-4930-9210-BD5F63CB718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1"/>
                <a:ext cx="439" cy="1919"/>
              </a:xfrm>
              <a:custGeom>
                <a:avLst/>
                <a:gdLst>
                  <a:gd name="T0" fmla="*/ 346 w 456"/>
                  <a:gd name="T1" fmla="*/ 1243 h 2136"/>
                  <a:gd name="T2" fmla="*/ 65 w 456"/>
                  <a:gd name="T3" fmla="*/ 1046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4 h 2136"/>
                  <a:gd name="T10" fmla="*/ 346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02" name="Group 355">
            <a:extLst>
              <a:ext uri="{FF2B5EF4-FFF2-40B4-BE49-F238E27FC236}">
                <a16:creationId xmlns:a16="http://schemas.microsoft.com/office/drawing/2014/main" id="{7BF4A7A2-CBA1-4E32-AAF7-719FB79EDE50}"/>
              </a:ext>
            </a:extLst>
          </p:cNvPr>
          <p:cNvGrpSpPr>
            <a:grpSpLocks/>
          </p:cNvGrpSpPr>
          <p:nvPr/>
        </p:nvGrpSpPr>
        <p:grpSpPr bwMode="auto">
          <a:xfrm>
            <a:off x="7459663" y="1938338"/>
            <a:ext cx="152400" cy="685800"/>
            <a:chOff x="4944" y="1536"/>
            <a:chExt cx="432" cy="1863"/>
          </a:xfrm>
        </p:grpSpPr>
        <p:sp>
          <p:nvSpPr>
            <p:cNvPr id="103" name="Oval 356">
              <a:extLst>
                <a:ext uri="{FF2B5EF4-FFF2-40B4-BE49-F238E27FC236}">
                  <a16:creationId xmlns:a16="http://schemas.microsoft.com/office/drawing/2014/main" id="{80EC5F4C-E279-404E-A600-2BD0F87B7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1855"/>
              <a:ext cx="243" cy="2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04" name="Group 357">
              <a:extLst>
                <a:ext uri="{FF2B5EF4-FFF2-40B4-BE49-F238E27FC236}">
                  <a16:creationId xmlns:a16="http://schemas.microsoft.com/office/drawing/2014/main" id="{F29BDDBF-5C86-463C-87A2-902ADD385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536"/>
              <a:ext cx="432" cy="420"/>
              <a:chOff x="5088" y="1680"/>
              <a:chExt cx="384" cy="985"/>
            </a:xfrm>
          </p:grpSpPr>
          <p:sp>
            <p:nvSpPr>
              <p:cNvPr id="108" name="Freeform 358">
                <a:extLst>
                  <a:ext uri="{FF2B5EF4-FFF2-40B4-BE49-F238E27FC236}">
                    <a16:creationId xmlns:a16="http://schemas.microsoft.com/office/drawing/2014/main" id="{EB7E43CF-2DAC-4B74-B21D-1D3FABC4A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0"/>
                <a:ext cx="232" cy="971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09" name="Freeform 359">
                <a:extLst>
                  <a:ext uri="{FF2B5EF4-FFF2-40B4-BE49-F238E27FC236}">
                    <a16:creationId xmlns:a16="http://schemas.microsoft.com/office/drawing/2014/main" id="{B919A601-4AB3-40EF-BCC6-8B916479872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1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05" name="Group 360">
              <a:extLst>
                <a:ext uri="{FF2B5EF4-FFF2-40B4-BE49-F238E27FC236}">
                  <a16:creationId xmlns:a16="http://schemas.microsoft.com/office/drawing/2014/main" id="{2CED7255-877C-49A6-88F3-D33609B6F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053"/>
              <a:ext cx="432" cy="1346"/>
              <a:chOff x="2328" y="2160"/>
              <a:chExt cx="752" cy="1920"/>
            </a:xfrm>
          </p:grpSpPr>
          <p:sp>
            <p:nvSpPr>
              <p:cNvPr id="106" name="Freeform 361">
                <a:extLst>
                  <a:ext uri="{FF2B5EF4-FFF2-40B4-BE49-F238E27FC236}">
                    <a16:creationId xmlns:a16="http://schemas.microsoft.com/office/drawing/2014/main" id="{651AEE2B-B977-477B-A5CB-441E604FBE0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1"/>
                <a:ext cx="454" cy="1919"/>
              </a:xfrm>
              <a:custGeom>
                <a:avLst/>
                <a:gdLst>
                  <a:gd name="T0" fmla="*/ 412 w 456"/>
                  <a:gd name="T1" fmla="*/ 1243 h 2136"/>
                  <a:gd name="T2" fmla="*/ 80 w 456"/>
                  <a:gd name="T3" fmla="*/ 1046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4 h 2136"/>
                  <a:gd name="T10" fmla="*/ 412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07" name="Freeform 362">
                <a:extLst>
                  <a:ext uri="{FF2B5EF4-FFF2-40B4-BE49-F238E27FC236}">
                    <a16:creationId xmlns:a16="http://schemas.microsoft.com/office/drawing/2014/main" id="{28D06FE7-15F5-4A9B-8C9D-D146B269463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1"/>
                <a:ext cx="439" cy="1919"/>
              </a:xfrm>
              <a:custGeom>
                <a:avLst/>
                <a:gdLst>
                  <a:gd name="T0" fmla="*/ 346 w 456"/>
                  <a:gd name="T1" fmla="*/ 1243 h 2136"/>
                  <a:gd name="T2" fmla="*/ 65 w 456"/>
                  <a:gd name="T3" fmla="*/ 1046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4 h 2136"/>
                  <a:gd name="T10" fmla="*/ 346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10" name="Group 379">
            <a:extLst>
              <a:ext uri="{FF2B5EF4-FFF2-40B4-BE49-F238E27FC236}">
                <a16:creationId xmlns:a16="http://schemas.microsoft.com/office/drawing/2014/main" id="{9FFD4201-0D81-40CD-9956-3C17FDE9C5A1}"/>
              </a:ext>
            </a:extLst>
          </p:cNvPr>
          <p:cNvGrpSpPr>
            <a:grpSpLocks/>
          </p:cNvGrpSpPr>
          <p:nvPr/>
        </p:nvGrpSpPr>
        <p:grpSpPr bwMode="auto">
          <a:xfrm>
            <a:off x="7269163" y="3490913"/>
            <a:ext cx="152400" cy="685800"/>
            <a:chOff x="4944" y="1536"/>
            <a:chExt cx="432" cy="1863"/>
          </a:xfrm>
        </p:grpSpPr>
        <p:sp>
          <p:nvSpPr>
            <p:cNvPr id="111" name="Oval 380">
              <a:extLst>
                <a:ext uri="{FF2B5EF4-FFF2-40B4-BE49-F238E27FC236}">
                  <a16:creationId xmlns:a16="http://schemas.microsoft.com/office/drawing/2014/main" id="{AC4603E2-78D0-4D00-BAA7-55C3E3CB2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1855"/>
              <a:ext cx="243" cy="2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12" name="Group 381">
              <a:extLst>
                <a:ext uri="{FF2B5EF4-FFF2-40B4-BE49-F238E27FC236}">
                  <a16:creationId xmlns:a16="http://schemas.microsoft.com/office/drawing/2014/main" id="{DE784C87-0AE9-42EA-9ECF-C6CE70FBF2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536"/>
              <a:ext cx="432" cy="420"/>
              <a:chOff x="5088" y="1680"/>
              <a:chExt cx="384" cy="985"/>
            </a:xfrm>
          </p:grpSpPr>
          <p:sp>
            <p:nvSpPr>
              <p:cNvPr id="116" name="Freeform 382">
                <a:extLst>
                  <a:ext uri="{FF2B5EF4-FFF2-40B4-BE49-F238E27FC236}">
                    <a16:creationId xmlns:a16="http://schemas.microsoft.com/office/drawing/2014/main" id="{5E8B9519-6EB9-48C5-BC14-53F04093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0"/>
                <a:ext cx="232" cy="971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17" name="Freeform 383">
                <a:extLst>
                  <a:ext uri="{FF2B5EF4-FFF2-40B4-BE49-F238E27FC236}">
                    <a16:creationId xmlns:a16="http://schemas.microsoft.com/office/drawing/2014/main" id="{BF4F1B29-4ADF-49CD-B839-3D0FBE43FE0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1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13" name="Group 384">
              <a:extLst>
                <a:ext uri="{FF2B5EF4-FFF2-40B4-BE49-F238E27FC236}">
                  <a16:creationId xmlns:a16="http://schemas.microsoft.com/office/drawing/2014/main" id="{8D81EE2A-C222-4190-97CC-376367FA3F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053"/>
              <a:ext cx="432" cy="1346"/>
              <a:chOff x="2328" y="2160"/>
              <a:chExt cx="752" cy="1920"/>
            </a:xfrm>
          </p:grpSpPr>
          <p:sp>
            <p:nvSpPr>
              <p:cNvPr id="114" name="Freeform 385">
                <a:extLst>
                  <a:ext uri="{FF2B5EF4-FFF2-40B4-BE49-F238E27FC236}">
                    <a16:creationId xmlns:a16="http://schemas.microsoft.com/office/drawing/2014/main" id="{47EB06E1-43D0-4503-A5CB-3BB9BABBE77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1"/>
                <a:ext cx="454" cy="1919"/>
              </a:xfrm>
              <a:custGeom>
                <a:avLst/>
                <a:gdLst>
                  <a:gd name="T0" fmla="*/ 412 w 456"/>
                  <a:gd name="T1" fmla="*/ 1243 h 2136"/>
                  <a:gd name="T2" fmla="*/ 80 w 456"/>
                  <a:gd name="T3" fmla="*/ 1046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4 h 2136"/>
                  <a:gd name="T10" fmla="*/ 412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15" name="Freeform 386">
                <a:extLst>
                  <a:ext uri="{FF2B5EF4-FFF2-40B4-BE49-F238E27FC236}">
                    <a16:creationId xmlns:a16="http://schemas.microsoft.com/office/drawing/2014/main" id="{EF5675C4-9720-426D-8B64-2D50C2C1651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1"/>
                <a:ext cx="439" cy="1919"/>
              </a:xfrm>
              <a:custGeom>
                <a:avLst/>
                <a:gdLst>
                  <a:gd name="T0" fmla="*/ 346 w 456"/>
                  <a:gd name="T1" fmla="*/ 1243 h 2136"/>
                  <a:gd name="T2" fmla="*/ 65 w 456"/>
                  <a:gd name="T3" fmla="*/ 1046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4 h 2136"/>
                  <a:gd name="T10" fmla="*/ 346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18" name="Group 387">
            <a:extLst>
              <a:ext uri="{FF2B5EF4-FFF2-40B4-BE49-F238E27FC236}">
                <a16:creationId xmlns:a16="http://schemas.microsoft.com/office/drawing/2014/main" id="{3F1151E3-0422-496E-96BD-089CB56F9882}"/>
              </a:ext>
            </a:extLst>
          </p:cNvPr>
          <p:cNvGrpSpPr>
            <a:grpSpLocks/>
          </p:cNvGrpSpPr>
          <p:nvPr/>
        </p:nvGrpSpPr>
        <p:grpSpPr bwMode="auto">
          <a:xfrm>
            <a:off x="7483475" y="3490913"/>
            <a:ext cx="152400" cy="685800"/>
            <a:chOff x="4944" y="1536"/>
            <a:chExt cx="432" cy="1863"/>
          </a:xfrm>
        </p:grpSpPr>
        <p:sp>
          <p:nvSpPr>
            <p:cNvPr id="119" name="Oval 388">
              <a:extLst>
                <a:ext uri="{FF2B5EF4-FFF2-40B4-BE49-F238E27FC236}">
                  <a16:creationId xmlns:a16="http://schemas.microsoft.com/office/drawing/2014/main" id="{2F03F4FA-844A-4AC8-8A4B-58CAB72DB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1855"/>
              <a:ext cx="243" cy="2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20" name="Group 389">
              <a:extLst>
                <a:ext uri="{FF2B5EF4-FFF2-40B4-BE49-F238E27FC236}">
                  <a16:creationId xmlns:a16="http://schemas.microsoft.com/office/drawing/2014/main" id="{DCC87EB1-CFBA-4D4B-8A02-123B6E4778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536"/>
              <a:ext cx="432" cy="420"/>
              <a:chOff x="5088" y="1680"/>
              <a:chExt cx="384" cy="985"/>
            </a:xfrm>
          </p:grpSpPr>
          <p:sp>
            <p:nvSpPr>
              <p:cNvPr id="124" name="Freeform 390">
                <a:extLst>
                  <a:ext uri="{FF2B5EF4-FFF2-40B4-BE49-F238E27FC236}">
                    <a16:creationId xmlns:a16="http://schemas.microsoft.com/office/drawing/2014/main" id="{E387D30F-C324-49AD-A231-2040B5A18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0"/>
                <a:ext cx="232" cy="971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25" name="Freeform 391">
                <a:extLst>
                  <a:ext uri="{FF2B5EF4-FFF2-40B4-BE49-F238E27FC236}">
                    <a16:creationId xmlns:a16="http://schemas.microsoft.com/office/drawing/2014/main" id="{73CF53E1-87AE-44F3-8EBA-3C562C6A2F0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1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21" name="Group 392">
              <a:extLst>
                <a:ext uri="{FF2B5EF4-FFF2-40B4-BE49-F238E27FC236}">
                  <a16:creationId xmlns:a16="http://schemas.microsoft.com/office/drawing/2014/main" id="{D4D0AF87-2A67-4D3B-8798-BAAB49C62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053"/>
              <a:ext cx="432" cy="1346"/>
              <a:chOff x="2328" y="2160"/>
              <a:chExt cx="752" cy="1920"/>
            </a:xfrm>
          </p:grpSpPr>
          <p:sp>
            <p:nvSpPr>
              <p:cNvPr id="122" name="Freeform 393">
                <a:extLst>
                  <a:ext uri="{FF2B5EF4-FFF2-40B4-BE49-F238E27FC236}">
                    <a16:creationId xmlns:a16="http://schemas.microsoft.com/office/drawing/2014/main" id="{87861970-13F4-47FD-82E3-BF073FB784E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1"/>
                <a:ext cx="454" cy="1919"/>
              </a:xfrm>
              <a:custGeom>
                <a:avLst/>
                <a:gdLst>
                  <a:gd name="T0" fmla="*/ 412 w 456"/>
                  <a:gd name="T1" fmla="*/ 1243 h 2136"/>
                  <a:gd name="T2" fmla="*/ 80 w 456"/>
                  <a:gd name="T3" fmla="*/ 1046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4 h 2136"/>
                  <a:gd name="T10" fmla="*/ 412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23" name="Freeform 394">
                <a:extLst>
                  <a:ext uri="{FF2B5EF4-FFF2-40B4-BE49-F238E27FC236}">
                    <a16:creationId xmlns:a16="http://schemas.microsoft.com/office/drawing/2014/main" id="{5C2B9865-6F56-4E51-84E1-20E763F300A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1"/>
                <a:ext cx="439" cy="1919"/>
              </a:xfrm>
              <a:custGeom>
                <a:avLst/>
                <a:gdLst>
                  <a:gd name="T0" fmla="*/ 346 w 456"/>
                  <a:gd name="T1" fmla="*/ 1243 h 2136"/>
                  <a:gd name="T2" fmla="*/ 65 w 456"/>
                  <a:gd name="T3" fmla="*/ 1046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4 h 2136"/>
                  <a:gd name="T10" fmla="*/ 346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26" name="Group 411">
            <a:extLst>
              <a:ext uri="{FF2B5EF4-FFF2-40B4-BE49-F238E27FC236}">
                <a16:creationId xmlns:a16="http://schemas.microsoft.com/office/drawing/2014/main" id="{BDAC3B3B-5272-459A-B960-D467D69EA986}"/>
              </a:ext>
            </a:extLst>
          </p:cNvPr>
          <p:cNvGrpSpPr>
            <a:grpSpLocks/>
          </p:cNvGrpSpPr>
          <p:nvPr/>
        </p:nvGrpSpPr>
        <p:grpSpPr bwMode="auto">
          <a:xfrm>
            <a:off x="7269163" y="5029200"/>
            <a:ext cx="152400" cy="685800"/>
            <a:chOff x="4944" y="1536"/>
            <a:chExt cx="432" cy="1863"/>
          </a:xfrm>
        </p:grpSpPr>
        <p:sp>
          <p:nvSpPr>
            <p:cNvPr id="127" name="Oval 412">
              <a:extLst>
                <a:ext uri="{FF2B5EF4-FFF2-40B4-BE49-F238E27FC236}">
                  <a16:creationId xmlns:a16="http://schemas.microsoft.com/office/drawing/2014/main" id="{2C9135AA-A87A-4909-95FD-171CD5217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1855"/>
              <a:ext cx="243" cy="2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28" name="Group 413">
              <a:extLst>
                <a:ext uri="{FF2B5EF4-FFF2-40B4-BE49-F238E27FC236}">
                  <a16:creationId xmlns:a16="http://schemas.microsoft.com/office/drawing/2014/main" id="{92FF0A71-A848-4F1A-9DDE-AAA67F5CF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536"/>
              <a:ext cx="432" cy="420"/>
              <a:chOff x="5088" y="1680"/>
              <a:chExt cx="384" cy="985"/>
            </a:xfrm>
          </p:grpSpPr>
          <p:sp>
            <p:nvSpPr>
              <p:cNvPr id="132" name="Freeform 414">
                <a:extLst>
                  <a:ext uri="{FF2B5EF4-FFF2-40B4-BE49-F238E27FC236}">
                    <a16:creationId xmlns:a16="http://schemas.microsoft.com/office/drawing/2014/main" id="{CAED8C8C-8E3D-43F0-ACC8-914FEB3F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0"/>
                <a:ext cx="232" cy="971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33" name="Freeform 415">
                <a:extLst>
                  <a:ext uri="{FF2B5EF4-FFF2-40B4-BE49-F238E27FC236}">
                    <a16:creationId xmlns:a16="http://schemas.microsoft.com/office/drawing/2014/main" id="{313E01BB-AA79-4739-A501-33D2640FAE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1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29" name="Group 416">
              <a:extLst>
                <a:ext uri="{FF2B5EF4-FFF2-40B4-BE49-F238E27FC236}">
                  <a16:creationId xmlns:a16="http://schemas.microsoft.com/office/drawing/2014/main" id="{0600F451-CC75-4DBD-A0E1-DF4D932DB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053"/>
              <a:ext cx="432" cy="1346"/>
              <a:chOff x="2328" y="2160"/>
              <a:chExt cx="752" cy="1920"/>
            </a:xfrm>
          </p:grpSpPr>
          <p:sp>
            <p:nvSpPr>
              <p:cNvPr id="130" name="Freeform 417">
                <a:extLst>
                  <a:ext uri="{FF2B5EF4-FFF2-40B4-BE49-F238E27FC236}">
                    <a16:creationId xmlns:a16="http://schemas.microsoft.com/office/drawing/2014/main" id="{B9D481ED-1E51-4D3F-871B-5FBFF35CEB1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1"/>
                <a:ext cx="454" cy="1919"/>
              </a:xfrm>
              <a:custGeom>
                <a:avLst/>
                <a:gdLst>
                  <a:gd name="T0" fmla="*/ 412 w 456"/>
                  <a:gd name="T1" fmla="*/ 1243 h 2136"/>
                  <a:gd name="T2" fmla="*/ 80 w 456"/>
                  <a:gd name="T3" fmla="*/ 1046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4 h 2136"/>
                  <a:gd name="T10" fmla="*/ 412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31" name="Freeform 418">
                <a:extLst>
                  <a:ext uri="{FF2B5EF4-FFF2-40B4-BE49-F238E27FC236}">
                    <a16:creationId xmlns:a16="http://schemas.microsoft.com/office/drawing/2014/main" id="{3CFDD472-528E-4AD2-88FD-DD320091689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1"/>
                <a:ext cx="439" cy="1919"/>
              </a:xfrm>
              <a:custGeom>
                <a:avLst/>
                <a:gdLst>
                  <a:gd name="T0" fmla="*/ 346 w 456"/>
                  <a:gd name="T1" fmla="*/ 1243 h 2136"/>
                  <a:gd name="T2" fmla="*/ 65 w 456"/>
                  <a:gd name="T3" fmla="*/ 1046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4 h 2136"/>
                  <a:gd name="T10" fmla="*/ 346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34" name="Group 419">
            <a:extLst>
              <a:ext uri="{FF2B5EF4-FFF2-40B4-BE49-F238E27FC236}">
                <a16:creationId xmlns:a16="http://schemas.microsoft.com/office/drawing/2014/main" id="{D9347D50-C970-42A3-9A8D-5ECFA1AC4F9B}"/>
              </a:ext>
            </a:extLst>
          </p:cNvPr>
          <p:cNvGrpSpPr>
            <a:grpSpLocks/>
          </p:cNvGrpSpPr>
          <p:nvPr/>
        </p:nvGrpSpPr>
        <p:grpSpPr bwMode="auto">
          <a:xfrm>
            <a:off x="7483475" y="5029200"/>
            <a:ext cx="152400" cy="685800"/>
            <a:chOff x="4944" y="1536"/>
            <a:chExt cx="432" cy="1863"/>
          </a:xfrm>
        </p:grpSpPr>
        <p:sp>
          <p:nvSpPr>
            <p:cNvPr id="135" name="Oval 420">
              <a:extLst>
                <a:ext uri="{FF2B5EF4-FFF2-40B4-BE49-F238E27FC236}">
                  <a16:creationId xmlns:a16="http://schemas.microsoft.com/office/drawing/2014/main" id="{53AFDA8D-AF8D-4B1D-8EC9-476BE58E3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1855"/>
              <a:ext cx="243" cy="28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36" name="Group 421">
              <a:extLst>
                <a:ext uri="{FF2B5EF4-FFF2-40B4-BE49-F238E27FC236}">
                  <a16:creationId xmlns:a16="http://schemas.microsoft.com/office/drawing/2014/main" id="{0EDE5F91-5F39-458F-8B49-BCC9241F9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536"/>
              <a:ext cx="432" cy="420"/>
              <a:chOff x="5088" y="1680"/>
              <a:chExt cx="384" cy="985"/>
            </a:xfrm>
          </p:grpSpPr>
          <p:sp>
            <p:nvSpPr>
              <p:cNvPr id="140" name="Freeform 422">
                <a:extLst>
                  <a:ext uri="{FF2B5EF4-FFF2-40B4-BE49-F238E27FC236}">
                    <a16:creationId xmlns:a16="http://schemas.microsoft.com/office/drawing/2014/main" id="{5FE9D1CC-EC37-4466-A8B4-623922ACC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8" y="1690"/>
                <a:ext cx="232" cy="971"/>
              </a:xfrm>
              <a:custGeom>
                <a:avLst/>
                <a:gdLst>
                  <a:gd name="T0" fmla="*/ 14 w 456"/>
                  <a:gd name="T1" fmla="*/ 41 h 2136"/>
                  <a:gd name="T2" fmla="*/ 3 w 456"/>
                  <a:gd name="T3" fmla="*/ 35 h 2136"/>
                  <a:gd name="T4" fmla="*/ 1 w 456"/>
                  <a:gd name="T5" fmla="*/ 7 h 2136"/>
                  <a:gd name="T6" fmla="*/ 9 w 456"/>
                  <a:gd name="T7" fmla="*/ 5 h 2136"/>
                  <a:gd name="T8" fmla="*/ 11 w 456"/>
                  <a:gd name="T9" fmla="*/ 36 h 2136"/>
                  <a:gd name="T10" fmla="*/ 14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41" name="Freeform 423">
                <a:extLst>
                  <a:ext uri="{FF2B5EF4-FFF2-40B4-BE49-F238E27FC236}">
                    <a16:creationId xmlns:a16="http://schemas.microsoft.com/office/drawing/2014/main" id="{308642D5-0AB0-4579-9F2D-44939B638D6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48" y="1680"/>
                <a:ext cx="224" cy="971"/>
              </a:xfrm>
              <a:custGeom>
                <a:avLst/>
                <a:gdLst>
                  <a:gd name="T0" fmla="*/ 12 w 456"/>
                  <a:gd name="T1" fmla="*/ 41 h 2136"/>
                  <a:gd name="T2" fmla="*/ 2 w 456"/>
                  <a:gd name="T3" fmla="*/ 35 h 2136"/>
                  <a:gd name="T4" fmla="*/ 1 w 456"/>
                  <a:gd name="T5" fmla="*/ 7 h 2136"/>
                  <a:gd name="T6" fmla="*/ 8 w 456"/>
                  <a:gd name="T7" fmla="*/ 5 h 2136"/>
                  <a:gd name="T8" fmla="*/ 9 w 456"/>
                  <a:gd name="T9" fmla="*/ 36 h 2136"/>
                  <a:gd name="T10" fmla="*/ 12 w 456"/>
                  <a:gd name="T11" fmla="*/ 41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37" name="Group 424">
              <a:extLst>
                <a:ext uri="{FF2B5EF4-FFF2-40B4-BE49-F238E27FC236}">
                  <a16:creationId xmlns:a16="http://schemas.microsoft.com/office/drawing/2014/main" id="{3CF73937-F4B2-40A6-985E-AAF46F3D7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053"/>
              <a:ext cx="432" cy="1346"/>
              <a:chOff x="2328" y="2160"/>
              <a:chExt cx="752" cy="1920"/>
            </a:xfrm>
          </p:grpSpPr>
          <p:sp>
            <p:nvSpPr>
              <p:cNvPr id="138" name="Freeform 425">
                <a:extLst>
                  <a:ext uri="{FF2B5EF4-FFF2-40B4-BE49-F238E27FC236}">
                    <a16:creationId xmlns:a16="http://schemas.microsoft.com/office/drawing/2014/main" id="{F7CB4532-A0F4-4763-ADB0-A52926AFCB4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1"/>
                <a:ext cx="454" cy="1919"/>
              </a:xfrm>
              <a:custGeom>
                <a:avLst/>
                <a:gdLst>
                  <a:gd name="T0" fmla="*/ 412 w 456"/>
                  <a:gd name="T1" fmla="*/ 1243 h 2136"/>
                  <a:gd name="T2" fmla="*/ 80 w 456"/>
                  <a:gd name="T3" fmla="*/ 1046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4 h 2136"/>
                  <a:gd name="T10" fmla="*/ 412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39" name="Freeform 426">
                <a:extLst>
                  <a:ext uri="{FF2B5EF4-FFF2-40B4-BE49-F238E27FC236}">
                    <a16:creationId xmlns:a16="http://schemas.microsoft.com/office/drawing/2014/main" id="{3E4650C1-CE99-4721-B916-723F86E05CF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1"/>
                <a:ext cx="439" cy="1919"/>
              </a:xfrm>
              <a:custGeom>
                <a:avLst/>
                <a:gdLst>
                  <a:gd name="T0" fmla="*/ 346 w 456"/>
                  <a:gd name="T1" fmla="*/ 1243 h 2136"/>
                  <a:gd name="T2" fmla="*/ 65 w 456"/>
                  <a:gd name="T3" fmla="*/ 1046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4 h 2136"/>
                  <a:gd name="T10" fmla="*/ 346 w 456"/>
                  <a:gd name="T11" fmla="*/ 1243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42" name="Group 483">
            <a:extLst>
              <a:ext uri="{FF2B5EF4-FFF2-40B4-BE49-F238E27FC236}">
                <a16:creationId xmlns:a16="http://schemas.microsoft.com/office/drawing/2014/main" id="{09DB9098-1F1D-4EA5-8E43-27384DABE6E0}"/>
              </a:ext>
            </a:extLst>
          </p:cNvPr>
          <p:cNvGrpSpPr>
            <a:grpSpLocks/>
          </p:cNvGrpSpPr>
          <p:nvPr/>
        </p:nvGrpSpPr>
        <p:grpSpPr bwMode="auto">
          <a:xfrm>
            <a:off x="8386763" y="2209800"/>
            <a:ext cx="152400" cy="381000"/>
            <a:chOff x="4704" y="1488"/>
            <a:chExt cx="720" cy="1584"/>
          </a:xfrm>
        </p:grpSpPr>
        <p:sp>
          <p:nvSpPr>
            <p:cNvPr id="143" name="Oval 476">
              <a:extLst>
                <a:ext uri="{FF2B5EF4-FFF2-40B4-BE49-F238E27FC236}">
                  <a16:creationId xmlns:a16="http://schemas.microsoft.com/office/drawing/2014/main" id="{8B947996-AEAD-48A8-AE56-785679ACC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108"/>
              <a:ext cx="420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44" name="Group 482">
              <a:extLst>
                <a:ext uri="{FF2B5EF4-FFF2-40B4-BE49-F238E27FC236}">
                  <a16:creationId xmlns:a16="http://schemas.microsoft.com/office/drawing/2014/main" id="{E07EF7B6-ECA4-4534-899E-B0FCFE941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488"/>
              <a:ext cx="720" cy="722"/>
              <a:chOff x="4704" y="912"/>
              <a:chExt cx="720" cy="1298"/>
            </a:xfrm>
          </p:grpSpPr>
          <p:sp>
            <p:nvSpPr>
              <p:cNvPr id="148" name="Freeform 477">
                <a:extLst>
                  <a:ext uri="{FF2B5EF4-FFF2-40B4-BE49-F238E27FC236}">
                    <a16:creationId xmlns:a16="http://schemas.microsoft.com/office/drawing/2014/main" id="{0491C3F7-10A1-47D6-8D35-120FD639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924"/>
                <a:ext cx="435" cy="1281"/>
              </a:xfrm>
              <a:custGeom>
                <a:avLst/>
                <a:gdLst>
                  <a:gd name="T0" fmla="*/ 333 w 456"/>
                  <a:gd name="T1" fmla="*/ 166 h 2136"/>
                  <a:gd name="T2" fmla="*/ 65 w 456"/>
                  <a:gd name="T3" fmla="*/ 139 h 2136"/>
                  <a:gd name="T4" fmla="*/ 27 w 456"/>
                  <a:gd name="T5" fmla="*/ 27 h 2136"/>
                  <a:gd name="T6" fmla="*/ 218 w 456"/>
                  <a:gd name="T7" fmla="*/ 19 h 2136"/>
                  <a:gd name="T8" fmla="*/ 257 w 456"/>
                  <a:gd name="T9" fmla="*/ 143 h 2136"/>
                  <a:gd name="T10" fmla="*/ 333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49" name="Freeform 478">
                <a:extLst>
                  <a:ext uri="{FF2B5EF4-FFF2-40B4-BE49-F238E27FC236}">
                    <a16:creationId xmlns:a16="http://schemas.microsoft.com/office/drawing/2014/main" id="{3C12EA3E-C53C-4055-BD10-1C337A9BC2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04" y="912"/>
                <a:ext cx="420" cy="1281"/>
              </a:xfrm>
              <a:custGeom>
                <a:avLst/>
                <a:gdLst>
                  <a:gd name="T0" fmla="*/ 278 w 456"/>
                  <a:gd name="T1" fmla="*/ 166 h 2136"/>
                  <a:gd name="T2" fmla="*/ 53 w 456"/>
                  <a:gd name="T3" fmla="*/ 139 h 2136"/>
                  <a:gd name="T4" fmla="*/ 22 w 456"/>
                  <a:gd name="T5" fmla="*/ 27 h 2136"/>
                  <a:gd name="T6" fmla="*/ 181 w 456"/>
                  <a:gd name="T7" fmla="*/ 19 h 2136"/>
                  <a:gd name="T8" fmla="*/ 213 w 456"/>
                  <a:gd name="T9" fmla="*/ 143 h 2136"/>
                  <a:gd name="T10" fmla="*/ 278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45" name="Group 479">
              <a:extLst>
                <a:ext uri="{FF2B5EF4-FFF2-40B4-BE49-F238E27FC236}">
                  <a16:creationId xmlns:a16="http://schemas.microsoft.com/office/drawing/2014/main" id="{524E11DF-C264-4F73-8B30-1E5E964E4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311"/>
              <a:ext cx="720" cy="761"/>
              <a:chOff x="2328" y="2160"/>
              <a:chExt cx="752" cy="1920"/>
            </a:xfrm>
          </p:grpSpPr>
          <p:sp>
            <p:nvSpPr>
              <p:cNvPr id="146" name="Freeform 480">
                <a:extLst>
                  <a:ext uri="{FF2B5EF4-FFF2-40B4-BE49-F238E27FC236}">
                    <a16:creationId xmlns:a16="http://schemas.microsoft.com/office/drawing/2014/main" id="{4C8474E7-3FAD-4350-A20C-1ABF74E2D9C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5"/>
                <a:ext cx="454" cy="1915"/>
              </a:xfrm>
              <a:custGeom>
                <a:avLst/>
                <a:gdLst>
                  <a:gd name="T0" fmla="*/ 412 w 456"/>
                  <a:gd name="T1" fmla="*/ 1238 h 2136"/>
                  <a:gd name="T2" fmla="*/ 80 w 456"/>
                  <a:gd name="T3" fmla="*/ 1042 h 2136"/>
                  <a:gd name="T4" fmla="*/ 32 w 456"/>
                  <a:gd name="T5" fmla="*/ 201 h 2136"/>
                  <a:gd name="T6" fmla="*/ 270 w 456"/>
                  <a:gd name="T7" fmla="*/ 144 h 2136"/>
                  <a:gd name="T8" fmla="*/ 318 w 456"/>
                  <a:gd name="T9" fmla="*/ 1069 h 2136"/>
                  <a:gd name="T10" fmla="*/ 412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47" name="Freeform 481">
                <a:extLst>
                  <a:ext uri="{FF2B5EF4-FFF2-40B4-BE49-F238E27FC236}">
                    <a16:creationId xmlns:a16="http://schemas.microsoft.com/office/drawing/2014/main" id="{7646C565-AB1D-4193-9F3F-4B95326C977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5"/>
                <a:ext cx="439" cy="1915"/>
              </a:xfrm>
              <a:custGeom>
                <a:avLst/>
                <a:gdLst>
                  <a:gd name="T0" fmla="*/ 346 w 456"/>
                  <a:gd name="T1" fmla="*/ 1238 h 2136"/>
                  <a:gd name="T2" fmla="*/ 65 w 456"/>
                  <a:gd name="T3" fmla="*/ 1042 h 2136"/>
                  <a:gd name="T4" fmla="*/ 27 w 456"/>
                  <a:gd name="T5" fmla="*/ 201 h 2136"/>
                  <a:gd name="T6" fmla="*/ 226 w 456"/>
                  <a:gd name="T7" fmla="*/ 144 h 2136"/>
                  <a:gd name="T8" fmla="*/ 267 w 456"/>
                  <a:gd name="T9" fmla="*/ 1069 h 2136"/>
                  <a:gd name="T10" fmla="*/ 346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50" name="Group 484">
            <a:extLst>
              <a:ext uri="{FF2B5EF4-FFF2-40B4-BE49-F238E27FC236}">
                <a16:creationId xmlns:a16="http://schemas.microsoft.com/office/drawing/2014/main" id="{DD36241B-03C0-4471-8D71-FE0AB6AAE3FD}"/>
              </a:ext>
            </a:extLst>
          </p:cNvPr>
          <p:cNvGrpSpPr>
            <a:grpSpLocks/>
          </p:cNvGrpSpPr>
          <p:nvPr/>
        </p:nvGrpSpPr>
        <p:grpSpPr bwMode="auto">
          <a:xfrm>
            <a:off x="8577263" y="2209800"/>
            <a:ext cx="152400" cy="381000"/>
            <a:chOff x="4704" y="1488"/>
            <a:chExt cx="720" cy="1584"/>
          </a:xfrm>
        </p:grpSpPr>
        <p:sp>
          <p:nvSpPr>
            <p:cNvPr id="151" name="Oval 485">
              <a:extLst>
                <a:ext uri="{FF2B5EF4-FFF2-40B4-BE49-F238E27FC236}">
                  <a16:creationId xmlns:a16="http://schemas.microsoft.com/office/drawing/2014/main" id="{D997F287-D25F-4EED-9C64-257B491D6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108"/>
              <a:ext cx="420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52" name="Group 486">
              <a:extLst>
                <a:ext uri="{FF2B5EF4-FFF2-40B4-BE49-F238E27FC236}">
                  <a16:creationId xmlns:a16="http://schemas.microsoft.com/office/drawing/2014/main" id="{E1B34610-B538-402E-9E6B-EF6ACAD435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488"/>
              <a:ext cx="720" cy="722"/>
              <a:chOff x="4704" y="912"/>
              <a:chExt cx="720" cy="1298"/>
            </a:xfrm>
          </p:grpSpPr>
          <p:sp>
            <p:nvSpPr>
              <p:cNvPr id="156" name="Freeform 487">
                <a:extLst>
                  <a:ext uri="{FF2B5EF4-FFF2-40B4-BE49-F238E27FC236}">
                    <a16:creationId xmlns:a16="http://schemas.microsoft.com/office/drawing/2014/main" id="{2109AC1E-CBCC-48E4-B790-9D50B621B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924"/>
                <a:ext cx="435" cy="1281"/>
              </a:xfrm>
              <a:custGeom>
                <a:avLst/>
                <a:gdLst>
                  <a:gd name="T0" fmla="*/ 333 w 456"/>
                  <a:gd name="T1" fmla="*/ 166 h 2136"/>
                  <a:gd name="T2" fmla="*/ 65 w 456"/>
                  <a:gd name="T3" fmla="*/ 139 h 2136"/>
                  <a:gd name="T4" fmla="*/ 27 w 456"/>
                  <a:gd name="T5" fmla="*/ 27 h 2136"/>
                  <a:gd name="T6" fmla="*/ 218 w 456"/>
                  <a:gd name="T7" fmla="*/ 19 h 2136"/>
                  <a:gd name="T8" fmla="*/ 257 w 456"/>
                  <a:gd name="T9" fmla="*/ 143 h 2136"/>
                  <a:gd name="T10" fmla="*/ 333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57" name="Freeform 488">
                <a:extLst>
                  <a:ext uri="{FF2B5EF4-FFF2-40B4-BE49-F238E27FC236}">
                    <a16:creationId xmlns:a16="http://schemas.microsoft.com/office/drawing/2014/main" id="{4D0B078F-EAC6-4F00-AA21-B396B7C9C22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04" y="912"/>
                <a:ext cx="420" cy="1281"/>
              </a:xfrm>
              <a:custGeom>
                <a:avLst/>
                <a:gdLst>
                  <a:gd name="T0" fmla="*/ 278 w 456"/>
                  <a:gd name="T1" fmla="*/ 166 h 2136"/>
                  <a:gd name="T2" fmla="*/ 53 w 456"/>
                  <a:gd name="T3" fmla="*/ 139 h 2136"/>
                  <a:gd name="T4" fmla="*/ 22 w 456"/>
                  <a:gd name="T5" fmla="*/ 27 h 2136"/>
                  <a:gd name="T6" fmla="*/ 181 w 456"/>
                  <a:gd name="T7" fmla="*/ 19 h 2136"/>
                  <a:gd name="T8" fmla="*/ 213 w 456"/>
                  <a:gd name="T9" fmla="*/ 143 h 2136"/>
                  <a:gd name="T10" fmla="*/ 278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53" name="Group 489">
              <a:extLst>
                <a:ext uri="{FF2B5EF4-FFF2-40B4-BE49-F238E27FC236}">
                  <a16:creationId xmlns:a16="http://schemas.microsoft.com/office/drawing/2014/main" id="{04E180CE-0712-49A8-B2C6-7EF1D9699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311"/>
              <a:ext cx="720" cy="761"/>
              <a:chOff x="2328" y="2160"/>
              <a:chExt cx="752" cy="1920"/>
            </a:xfrm>
          </p:grpSpPr>
          <p:sp>
            <p:nvSpPr>
              <p:cNvPr id="154" name="Freeform 490">
                <a:extLst>
                  <a:ext uri="{FF2B5EF4-FFF2-40B4-BE49-F238E27FC236}">
                    <a16:creationId xmlns:a16="http://schemas.microsoft.com/office/drawing/2014/main" id="{9BDC9D60-2D2B-42D8-87DC-B501C1DAFD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5"/>
                <a:ext cx="454" cy="1915"/>
              </a:xfrm>
              <a:custGeom>
                <a:avLst/>
                <a:gdLst>
                  <a:gd name="T0" fmla="*/ 412 w 456"/>
                  <a:gd name="T1" fmla="*/ 1238 h 2136"/>
                  <a:gd name="T2" fmla="*/ 80 w 456"/>
                  <a:gd name="T3" fmla="*/ 1042 h 2136"/>
                  <a:gd name="T4" fmla="*/ 32 w 456"/>
                  <a:gd name="T5" fmla="*/ 201 h 2136"/>
                  <a:gd name="T6" fmla="*/ 270 w 456"/>
                  <a:gd name="T7" fmla="*/ 144 h 2136"/>
                  <a:gd name="T8" fmla="*/ 318 w 456"/>
                  <a:gd name="T9" fmla="*/ 1069 h 2136"/>
                  <a:gd name="T10" fmla="*/ 412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55" name="Freeform 491">
                <a:extLst>
                  <a:ext uri="{FF2B5EF4-FFF2-40B4-BE49-F238E27FC236}">
                    <a16:creationId xmlns:a16="http://schemas.microsoft.com/office/drawing/2014/main" id="{25DD15C5-0507-4E2C-98E4-36D3032CA5C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5"/>
                <a:ext cx="439" cy="1915"/>
              </a:xfrm>
              <a:custGeom>
                <a:avLst/>
                <a:gdLst>
                  <a:gd name="T0" fmla="*/ 346 w 456"/>
                  <a:gd name="T1" fmla="*/ 1238 h 2136"/>
                  <a:gd name="T2" fmla="*/ 65 w 456"/>
                  <a:gd name="T3" fmla="*/ 1042 h 2136"/>
                  <a:gd name="T4" fmla="*/ 27 w 456"/>
                  <a:gd name="T5" fmla="*/ 201 h 2136"/>
                  <a:gd name="T6" fmla="*/ 226 w 456"/>
                  <a:gd name="T7" fmla="*/ 144 h 2136"/>
                  <a:gd name="T8" fmla="*/ 267 w 456"/>
                  <a:gd name="T9" fmla="*/ 1069 h 2136"/>
                  <a:gd name="T10" fmla="*/ 346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58" name="Group 500">
            <a:extLst>
              <a:ext uri="{FF2B5EF4-FFF2-40B4-BE49-F238E27FC236}">
                <a16:creationId xmlns:a16="http://schemas.microsoft.com/office/drawing/2014/main" id="{097A65F0-08F6-44F4-B7E0-5DD9215DC7AB}"/>
              </a:ext>
            </a:extLst>
          </p:cNvPr>
          <p:cNvGrpSpPr>
            <a:grpSpLocks/>
          </p:cNvGrpSpPr>
          <p:nvPr/>
        </p:nvGrpSpPr>
        <p:grpSpPr bwMode="auto">
          <a:xfrm>
            <a:off x="8602663" y="3759200"/>
            <a:ext cx="152400" cy="381000"/>
            <a:chOff x="4704" y="1488"/>
            <a:chExt cx="720" cy="1584"/>
          </a:xfrm>
        </p:grpSpPr>
        <p:sp>
          <p:nvSpPr>
            <p:cNvPr id="159" name="Oval 501">
              <a:extLst>
                <a:ext uri="{FF2B5EF4-FFF2-40B4-BE49-F238E27FC236}">
                  <a16:creationId xmlns:a16="http://schemas.microsoft.com/office/drawing/2014/main" id="{BC92D794-B621-4274-A397-8E7A5B0E1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108"/>
              <a:ext cx="420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60" name="Group 502">
              <a:extLst>
                <a:ext uri="{FF2B5EF4-FFF2-40B4-BE49-F238E27FC236}">
                  <a16:creationId xmlns:a16="http://schemas.microsoft.com/office/drawing/2014/main" id="{075B1827-86E0-4693-80C9-7B2E27E3E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488"/>
              <a:ext cx="720" cy="722"/>
              <a:chOff x="4704" y="912"/>
              <a:chExt cx="720" cy="1298"/>
            </a:xfrm>
          </p:grpSpPr>
          <p:sp>
            <p:nvSpPr>
              <p:cNvPr id="164" name="Freeform 503">
                <a:extLst>
                  <a:ext uri="{FF2B5EF4-FFF2-40B4-BE49-F238E27FC236}">
                    <a16:creationId xmlns:a16="http://schemas.microsoft.com/office/drawing/2014/main" id="{025E03CD-2D38-4F7A-968C-09E765237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924"/>
                <a:ext cx="435" cy="1281"/>
              </a:xfrm>
              <a:custGeom>
                <a:avLst/>
                <a:gdLst>
                  <a:gd name="T0" fmla="*/ 333 w 456"/>
                  <a:gd name="T1" fmla="*/ 166 h 2136"/>
                  <a:gd name="T2" fmla="*/ 65 w 456"/>
                  <a:gd name="T3" fmla="*/ 139 h 2136"/>
                  <a:gd name="T4" fmla="*/ 27 w 456"/>
                  <a:gd name="T5" fmla="*/ 27 h 2136"/>
                  <a:gd name="T6" fmla="*/ 218 w 456"/>
                  <a:gd name="T7" fmla="*/ 19 h 2136"/>
                  <a:gd name="T8" fmla="*/ 257 w 456"/>
                  <a:gd name="T9" fmla="*/ 143 h 2136"/>
                  <a:gd name="T10" fmla="*/ 333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65" name="Freeform 504">
                <a:extLst>
                  <a:ext uri="{FF2B5EF4-FFF2-40B4-BE49-F238E27FC236}">
                    <a16:creationId xmlns:a16="http://schemas.microsoft.com/office/drawing/2014/main" id="{DD7C0E7E-FC6E-4EBA-8298-B7EDEB73646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04" y="912"/>
                <a:ext cx="420" cy="1281"/>
              </a:xfrm>
              <a:custGeom>
                <a:avLst/>
                <a:gdLst>
                  <a:gd name="T0" fmla="*/ 278 w 456"/>
                  <a:gd name="T1" fmla="*/ 166 h 2136"/>
                  <a:gd name="T2" fmla="*/ 53 w 456"/>
                  <a:gd name="T3" fmla="*/ 139 h 2136"/>
                  <a:gd name="T4" fmla="*/ 22 w 456"/>
                  <a:gd name="T5" fmla="*/ 27 h 2136"/>
                  <a:gd name="T6" fmla="*/ 181 w 456"/>
                  <a:gd name="T7" fmla="*/ 19 h 2136"/>
                  <a:gd name="T8" fmla="*/ 213 w 456"/>
                  <a:gd name="T9" fmla="*/ 143 h 2136"/>
                  <a:gd name="T10" fmla="*/ 278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61" name="Group 505">
              <a:extLst>
                <a:ext uri="{FF2B5EF4-FFF2-40B4-BE49-F238E27FC236}">
                  <a16:creationId xmlns:a16="http://schemas.microsoft.com/office/drawing/2014/main" id="{E600D8CD-6110-441B-8B7E-9BB340AEC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311"/>
              <a:ext cx="720" cy="761"/>
              <a:chOff x="2328" y="2160"/>
              <a:chExt cx="752" cy="1920"/>
            </a:xfrm>
          </p:grpSpPr>
          <p:sp>
            <p:nvSpPr>
              <p:cNvPr id="162" name="Freeform 506">
                <a:extLst>
                  <a:ext uri="{FF2B5EF4-FFF2-40B4-BE49-F238E27FC236}">
                    <a16:creationId xmlns:a16="http://schemas.microsoft.com/office/drawing/2014/main" id="{ADAEAEB4-631B-4FDA-A3BE-A2811F084D5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5"/>
                <a:ext cx="454" cy="1915"/>
              </a:xfrm>
              <a:custGeom>
                <a:avLst/>
                <a:gdLst>
                  <a:gd name="T0" fmla="*/ 412 w 456"/>
                  <a:gd name="T1" fmla="*/ 1238 h 2136"/>
                  <a:gd name="T2" fmla="*/ 80 w 456"/>
                  <a:gd name="T3" fmla="*/ 1042 h 2136"/>
                  <a:gd name="T4" fmla="*/ 32 w 456"/>
                  <a:gd name="T5" fmla="*/ 201 h 2136"/>
                  <a:gd name="T6" fmla="*/ 270 w 456"/>
                  <a:gd name="T7" fmla="*/ 144 h 2136"/>
                  <a:gd name="T8" fmla="*/ 318 w 456"/>
                  <a:gd name="T9" fmla="*/ 1069 h 2136"/>
                  <a:gd name="T10" fmla="*/ 412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63" name="Freeform 507">
                <a:extLst>
                  <a:ext uri="{FF2B5EF4-FFF2-40B4-BE49-F238E27FC236}">
                    <a16:creationId xmlns:a16="http://schemas.microsoft.com/office/drawing/2014/main" id="{55BE86DA-A852-47F7-8339-C026A6A6246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5"/>
                <a:ext cx="439" cy="1915"/>
              </a:xfrm>
              <a:custGeom>
                <a:avLst/>
                <a:gdLst>
                  <a:gd name="T0" fmla="*/ 346 w 456"/>
                  <a:gd name="T1" fmla="*/ 1238 h 2136"/>
                  <a:gd name="T2" fmla="*/ 65 w 456"/>
                  <a:gd name="T3" fmla="*/ 1042 h 2136"/>
                  <a:gd name="T4" fmla="*/ 27 w 456"/>
                  <a:gd name="T5" fmla="*/ 201 h 2136"/>
                  <a:gd name="T6" fmla="*/ 226 w 456"/>
                  <a:gd name="T7" fmla="*/ 144 h 2136"/>
                  <a:gd name="T8" fmla="*/ 267 w 456"/>
                  <a:gd name="T9" fmla="*/ 1069 h 2136"/>
                  <a:gd name="T10" fmla="*/ 346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66" name="Group 516">
            <a:extLst>
              <a:ext uri="{FF2B5EF4-FFF2-40B4-BE49-F238E27FC236}">
                <a16:creationId xmlns:a16="http://schemas.microsoft.com/office/drawing/2014/main" id="{74C21CBB-2859-48DC-A4A8-DBFC3DCC62B3}"/>
              </a:ext>
            </a:extLst>
          </p:cNvPr>
          <p:cNvGrpSpPr>
            <a:grpSpLocks/>
          </p:cNvGrpSpPr>
          <p:nvPr/>
        </p:nvGrpSpPr>
        <p:grpSpPr bwMode="auto">
          <a:xfrm>
            <a:off x="8488363" y="5334000"/>
            <a:ext cx="152400" cy="381000"/>
            <a:chOff x="4704" y="1488"/>
            <a:chExt cx="720" cy="1584"/>
          </a:xfrm>
        </p:grpSpPr>
        <p:sp>
          <p:nvSpPr>
            <p:cNvPr id="167" name="Oval 517">
              <a:extLst>
                <a:ext uri="{FF2B5EF4-FFF2-40B4-BE49-F238E27FC236}">
                  <a16:creationId xmlns:a16="http://schemas.microsoft.com/office/drawing/2014/main" id="{CF91DF82-8018-448D-830B-2D469310B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108"/>
              <a:ext cx="420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68" name="Group 518">
              <a:extLst>
                <a:ext uri="{FF2B5EF4-FFF2-40B4-BE49-F238E27FC236}">
                  <a16:creationId xmlns:a16="http://schemas.microsoft.com/office/drawing/2014/main" id="{459FDCC6-569B-428B-8802-80939FBFC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488"/>
              <a:ext cx="720" cy="722"/>
              <a:chOff x="4704" y="912"/>
              <a:chExt cx="720" cy="1298"/>
            </a:xfrm>
          </p:grpSpPr>
          <p:sp>
            <p:nvSpPr>
              <p:cNvPr id="172" name="Freeform 519">
                <a:extLst>
                  <a:ext uri="{FF2B5EF4-FFF2-40B4-BE49-F238E27FC236}">
                    <a16:creationId xmlns:a16="http://schemas.microsoft.com/office/drawing/2014/main" id="{226E24D8-F6E2-4E44-849B-A98D25AC3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924"/>
                <a:ext cx="435" cy="1281"/>
              </a:xfrm>
              <a:custGeom>
                <a:avLst/>
                <a:gdLst>
                  <a:gd name="T0" fmla="*/ 333 w 456"/>
                  <a:gd name="T1" fmla="*/ 166 h 2136"/>
                  <a:gd name="T2" fmla="*/ 65 w 456"/>
                  <a:gd name="T3" fmla="*/ 139 h 2136"/>
                  <a:gd name="T4" fmla="*/ 27 w 456"/>
                  <a:gd name="T5" fmla="*/ 27 h 2136"/>
                  <a:gd name="T6" fmla="*/ 218 w 456"/>
                  <a:gd name="T7" fmla="*/ 19 h 2136"/>
                  <a:gd name="T8" fmla="*/ 257 w 456"/>
                  <a:gd name="T9" fmla="*/ 143 h 2136"/>
                  <a:gd name="T10" fmla="*/ 333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73" name="Freeform 520">
                <a:extLst>
                  <a:ext uri="{FF2B5EF4-FFF2-40B4-BE49-F238E27FC236}">
                    <a16:creationId xmlns:a16="http://schemas.microsoft.com/office/drawing/2014/main" id="{975D7E98-8D5D-4A5E-8430-DFEE72E0E5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04" y="912"/>
                <a:ext cx="420" cy="1281"/>
              </a:xfrm>
              <a:custGeom>
                <a:avLst/>
                <a:gdLst>
                  <a:gd name="T0" fmla="*/ 278 w 456"/>
                  <a:gd name="T1" fmla="*/ 166 h 2136"/>
                  <a:gd name="T2" fmla="*/ 53 w 456"/>
                  <a:gd name="T3" fmla="*/ 139 h 2136"/>
                  <a:gd name="T4" fmla="*/ 22 w 456"/>
                  <a:gd name="T5" fmla="*/ 27 h 2136"/>
                  <a:gd name="T6" fmla="*/ 181 w 456"/>
                  <a:gd name="T7" fmla="*/ 19 h 2136"/>
                  <a:gd name="T8" fmla="*/ 213 w 456"/>
                  <a:gd name="T9" fmla="*/ 143 h 2136"/>
                  <a:gd name="T10" fmla="*/ 278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69" name="Group 521">
              <a:extLst>
                <a:ext uri="{FF2B5EF4-FFF2-40B4-BE49-F238E27FC236}">
                  <a16:creationId xmlns:a16="http://schemas.microsoft.com/office/drawing/2014/main" id="{91D9046E-FDCE-4D55-A204-8444CD1F9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311"/>
              <a:ext cx="720" cy="761"/>
              <a:chOff x="2328" y="2160"/>
              <a:chExt cx="752" cy="1920"/>
            </a:xfrm>
          </p:grpSpPr>
          <p:sp>
            <p:nvSpPr>
              <p:cNvPr id="170" name="Freeform 522">
                <a:extLst>
                  <a:ext uri="{FF2B5EF4-FFF2-40B4-BE49-F238E27FC236}">
                    <a16:creationId xmlns:a16="http://schemas.microsoft.com/office/drawing/2014/main" id="{9CE84D5E-3102-49AA-BA26-47E04C22D0A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5"/>
                <a:ext cx="454" cy="1915"/>
              </a:xfrm>
              <a:custGeom>
                <a:avLst/>
                <a:gdLst>
                  <a:gd name="T0" fmla="*/ 412 w 456"/>
                  <a:gd name="T1" fmla="*/ 1238 h 2136"/>
                  <a:gd name="T2" fmla="*/ 80 w 456"/>
                  <a:gd name="T3" fmla="*/ 1042 h 2136"/>
                  <a:gd name="T4" fmla="*/ 32 w 456"/>
                  <a:gd name="T5" fmla="*/ 201 h 2136"/>
                  <a:gd name="T6" fmla="*/ 270 w 456"/>
                  <a:gd name="T7" fmla="*/ 144 h 2136"/>
                  <a:gd name="T8" fmla="*/ 318 w 456"/>
                  <a:gd name="T9" fmla="*/ 1069 h 2136"/>
                  <a:gd name="T10" fmla="*/ 412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71" name="Freeform 523">
                <a:extLst>
                  <a:ext uri="{FF2B5EF4-FFF2-40B4-BE49-F238E27FC236}">
                    <a16:creationId xmlns:a16="http://schemas.microsoft.com/office/drawing/2014/main" id="{78819180-CD1D-42B2-92AA-C048C91103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5"/>
                <a:ext cx="439" cy="1915"/>
              </a:xfrm>
              <a:custGeom>
                <a:avLst/>
                <a:gdLst>
                  <a:gd name="T0" fmla="*/ 346 w 456"/>
                  <a:gd name="T1" fmla="*/ 1238 h 2136"/>
                  <a:gd name="T2" fmla="*/ 65 w 456"/>
                  <a:gd name="T3" fmla="*/ 1042 h 2136"/>
                  <a:gd name="T4" fmla="*/ 27 w 456"/>
                  <a:gd name="T5" fmla="*/ 201 h 2136"/>
                  <a:gd name="T6" fmla="*/ 226 w 456"/>
                  <a:gd name="T7" fmla="*/ 144 h 2136"/>
                  <a:gd name="T8" fmla="*/ 267 w 456"/>
                  <a:gd name="T9" fmla="*/ 1069 h 2136"/>
                  <a:gd name="T10" fmla="*/ 346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74" name="Group 524">
            <a:extLst>
              <a:ext uri="{FF2B5EF4-FFF2-40B4-BE49-F238E27FC236}">
                <a16:creationId xmlns:a16="http://schemas.microsoft.com/office/drawing/2014/main" id="{3B5DD0D5-022A-4E87-8B77-BA5CD2931FEA}"/>
              </a:ext>
            </a:extLst>
          </p:cNvPr>
          <p:cNvGrpSpPr>
            <a:grpSpLocks/>
          </p:cNvGrpSpPr>
          <p:nvPr/>
        </p:nvGrpSpPr>
        <p:grpSpPr bwMode="auto">
          <a:xfrm>
            <a:off x="8666163" y="5334000"/>
            <a:ext cx="152400" cy="381000"/>
            <a:chOff x="4704" y="1488"/>
            <a:chExt cx="720" cy="1584"/>
          </a:xfrm>
        </p:grpSpPr>
        <p:sp>
          <p:nvSpPr>
            <p:cNvPr id="175" name="Oval 525">
              <a:extLst>
                <a:ext uri="{FF2B5EF4-FFF2-40B4-BE49-F238E27FC236}">
                  <a16:creationId xmlns:a16="http://schemas.microsoft.com/office/drawing/2014/main" id="{B6B69DCB-CB95-4D8E-9B82-255CB2830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108"/>
              <a:ext cx="420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76" name="Group 526">
              <a:extLst>
                <a:ext uri="{FF2B5EF4-FFF2-40B4-BE49-F238E27FC236}">
                  <a16:creationId xmlns:a16="http://schemas.microsoft.com/office/drawing/2014/main" id="{E718CEF0-B89E-4BDE-9B69-0D5E50AE3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488"/>
              <a:ext cx="720" cy="722"/>
              <a:chOff x="4704" y="912"/>
              <a:chExt cx="720" cy="1298"/>
            </a:xfrm>
          </p:grpSpPr>
          <p:sp>
            <p:nvSpPr>
              <p:cNvPr id="180" name="Freeform 527">
                <a:extLst>
                  <a:ext uri="{FF2B5EF4-FFF2-40B4-BE49-F238E27FC236}">
                    <a16:creationId xmlns:a16="http://schemas.microsoft.com/office/drawing/2014/main" id="{D84D0805-463C-4DED-B8A4-0757118A4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924"/>
                <a:ext cx="435" cy="1281"/>
              </a:xfrm>
              <a:custGeom>
                <a:avLst/>
                <a:gdLst>
                  <a:gd name="T0" fmla="*/ 333 w 456"/>
                  <a:gd name="T1" fmla="*/ 166 h 2136"/>
                  <a:gd name="T2" fmla="*/ 65 w 456"/>
                  <a:gd name="T3" fmla="*/ 139 h 2136"/>
                  <a:gd name="T4" fmla="*/ 27 w 456"/>
                  <a:gd name="T5" fmla="*/ 27 h 2136"/>
                  <a:gd name="T6" fmla="*/ 218 w 456"/>
                  <a:gd name="T7" fmla="*/ 19 h 2136"/>
                  <a:gd name="T8" fmla="*/ 257 w 456"/>
                  <a:gd name="T9" fmla="*/ 143 h 2136"/>
                  <a:gd name="T10" fmla="*/ 333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81" name="Freeform 528">
                <a:extLst>
                  <a:ext uri="{FF2B5EF4-FFF2-40B4-BE49-F238E27FC236}">
                    <a16:creationId xmlns:a16="http://schemas.microsoft.com/office/drawing/2014/main" id="{FAD75E4B-F4C4-4C71-B106-40C8ABF7FE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04" y="912"/>
                <a:ext cx="420" cy="1281"/>
              </a:xfrm>
              <a:custGeom>
                <a:avLst/>
                <a:gdLst>
                  <a:gd name="T0" fmla="*/ 278 w 456"/>
                  <a:gd name="T1" fmla="*/ 166 h 2136"/>
                  <a:gd name="T2" fmla="*/ 53 w 456"/>
                  <a:gd name="T3" fmla="*/ 139 h 2136"/>
                  <a:gd name="T4" fmla="*/ 22 w 456"/>
                  <a:gd name="T5" fmla="*/ 27 h 2136"/>
                  <a:gd name="T6" fmla="*/ 181 w 456"/>
                  <a:gd name="T7" fmla="*/ 19 h 2136"/>
                  <a:gd name="T8" fmla="*/ 213 w 456"/>
                  <a:gd name="T9" fmla="*/ 143 h 2136"/>
                  <a:gd name="T10" fmla="*/ 278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77" name="Group 529">
              <a:extLst>
                <a:ext uri="{FF2B5EF4-FFF2-40B4-BE49-F238E27FC236}">
                  <a16:creationId xmlns:a16="http://schemas.microsoft.com/office/drawing/2014/main" id="{BF83B08A-4712-4D43-A669-5A87BA1AB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311"/>
              <a:ext cx="720" cy="761"/>
              <a:chOff x="2328" y="2160"/>
              <a:chExt cx="752" cy="1920"/>
            </a:xfrm>
          </p:grpSpPr>
          <p:sp>
            <p:nvSpPr>
              <p:cNvPr id="178" name="Freeform 530">
                <a:extLst>
                  <a:ext uri="{FF2B5EF4-FFF2-40B4-BE49-F238E27FC236}">
                    <a16:creationId xmlns:a16="http://schemas.microsoft.com/office/drawing/2014/main" id="{715E497F-55B7-4AAB-95B7-256FD009FD7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5"/>
                <a:ext cx="454" cy="1915"/>
              </a:xfrm>
              <a:custGeom>
                <a:avLst/>
                <a:gdLst>
                  <a:gd name="T0" fmla="*/ 412 w 456"/>
                  <a:gd name="T1" fmla="*/ 1238 h 2136"/>
                  <a:gd name="T2" fmla="*/ 80 w 456"/>
                  <a:gd name="T3" fmla="*/ 1042 h 2136"/>
                  <a:gd name="T4" fmla="*/ 32 w 456"/>
                  <a:gd name="T5" fmla="*/ 201 h 2136"/>
                  <a:gd name="T6" fmla="*/ 270 w 456"/>
                  <a:gd name="T7" fmla="*/ 144 h 2136"/>
                  <a:gd name="T8" fmla="*/ 318 w 456"/>
                  <a:gd name="T9" fmla="*/ 1069 h 2136"/>
                  <a:gd name="T10" fmla="*/ 412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79" name="Freeform 531">
                <a:extLst>
                  <a:ext uri="{FF2B5EF4-FFF2-40B4-BE49-F238E27FC236}">
                    <a16:creationId xmlns:a16="http://schemas.microsoft.com/office/drawing/2014/main" id="{C17EE084-B751-4D95-95C4-AB6DDC6EC40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5"/>
                <a:ext cx="439" cy="1915"/>
              </a:xfrm>
              <a:custGeom>
                <a:avLst/>
                <a:gdLst>
                  <a:gd name="T0" fmla="*/ 346 w 456"/>
                  <a:gd name="T1" fmla="*/ 1238 h 2136"/>
                  <a:gd name="T2" fmla="*/ 65 w 456"/>
                  <a:gd name="T3" fmla="*/ 1042 h 2136"/>
                  <a:gd name="T4" fmla="*/ 27 w 456"/>
                  <a:gd name="T5" fmla="*/ 201 h 2136"/>
                  <a:gd name="T6" fmla="*/ 226 w 456"/>
                  <a:gd name="T7" fmla="*/ 144 h 2136"/>
                  <a:gd name="T8" fmla="*/ 267 w 456"/>
                  <a:gd name="T9" fmla="*/ 1069 h 2136"/>
                  <a:gd name="T10" fmla="*/ 346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82" name="Group 532">
            <a:extLst>
              <a:ext uri="{FF2B5EF4-FFF2-40B4-BE49-F238E27FC236}">
                <a16:creationId xmlns:a16="http://schemas.microsoft.com/office/drawing/2014/main" id="{DCBF616E-501D-4A0C-A144-2DC2D7752F6F}"/>
              </a:ext>
            </a:extLst>
          </p:cNvPr>
          <p:cNvGrpSpPr>
            <a:grpSpLocks/>
          </p:cNvGrpSpPr>
          <p:nvPr/>
        </p:nvGrpSpPr>
        <p:grpSpPr bwMode="auto">
          <a:xfrm>
            <a:off x="8297863" y="5334000"/>
            <a:ext cx="152400" cy="381000"/>
            <a:chOff x="4704" y="1488"/>
            <a:chExt cx="720" cy="1584"/>
          </a:xfrm>
        </p:grpSpPr>
        <p:sp>
          <p:nvSpPr>
            <p:cNvPr id="183" name="Oval 533">
              <a:extLst>
                <a:ext uri="{FF2B5EF4-FFF2-40B4-BE49-F238E27FC236}">
                  <a16:creationId xmlns:a16="http://schemas.microsoft.com/office/drawing/2014/main" id="{A6DE507A-6BA3-4A27-8F02-14D3AFE5E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1" y="2108"/>
              <a:ext cx="420" cy="2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>
                <a:latin typeface="+mn-lt"/>
              </a:endParaRPr>
            </a:p>
          </p:txBody>
        </p:sp>
        <p:grpSp>
          <p:nvGrpSpPr>
            <p:cNvPr id="184" name="Group 534">
              <a:extLst>
                <a:ext uri="{FF2B5EF4-FFF2-40B4-BE49-F238E27FC236}">
                  <a16:creationId xmlns:a16="http://schemas.microsoft.com/office/drawing/2014/main" id="{19C628E1-9ADD-45F9-A653-4EAAA2DB2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488"/>
              <a:ext cx="720" cy="722"/>
              <a:chOff x="4704" y="912"/>
              <a:chExt cx="720" cy="1298"/>
            </a:xfrm>
          </p:grpSpPr>
          <p:sp>
            <p:nvSpPr>
              <p:cNvPr id="188" name="Freeform 535">
                <a:extLst>
                  <a:ext uri="{FF2B5EF4-FFF2-40B4-BE49-F238E27FC236}">
                    <a16:creationId xmlns:a16="http://schemas.microsoft.com/office/drawing/2014/main" id="{044A2FC2-A830-4155-B3CB-5441D87FA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924"/>
                <a:ext cx="435" cy="1281"/>
              </a:xfrm>
              <a:custGeom>
                <a:avLst/>
                <a:gdLst>
                  <a:gd name="T0" fmla="*/ 333 w 456"/>
                  <a:gd name="T1" fmla="*/ 166 h 2136"/>
                  <a:gd name="T2" fmla="*/ 65 w 456"/>
                  <a:gd name="T3" fmla="*/ 139 h 2136"/>
                  <a:gd name="T4" fmla="*/ 27 w 456"/>
                  <a:gd name="T5" fmla="*/ 27 h 2136"/>
                  <a:gd name="T6" fmla="*/ 218 w 456"/>
                  <a:gd name="T7" fmla="*/ 19 h 2136"/>
                  <a:gd name="T8" fmla="*/ 257 w 456"/>
                  <a:gd name="T9" fmla="*/ 143 h 2136"/>
                  <a:gd name="T10" fmla="*/ 333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89" name="Freeform 536">
                <a:extLst>
                  <a:ext uri="{FF2B5EF4-FFF2-40B4-BE49-F238E27FC236}">
                    <a16:creationId xmlns:a16="http://schemas.microsoft.com/office/drawing/2014/main" id="{E9A8B4C7-EC1E-4329-A676-1946B782ECD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04" y="912"/>
                <a:ext cx="420" cy="1281"/>
              </a:xfrm>
              <a:custGeom>
                <a:avLst/>
                <a:gdLst>
                  <a:gd name="T0" fmla="*/ 278 w 456"/>
                  <a:gd name="T1" fmla="*/ 166 h 2136"/>
                  <a:gd name="T2" fmla="*/ 53 w 456"/>
                  <a:gd name="T3" fmla="*/ 139 h 2136"/>
                  <a:gd name="T4" fmla="*/ 22 w 456"/>
                  <a:gd name="T5" fmla="*/ 27 h 2136"/>
                  <a:gd name="T6" fmla="*/ 181 w 456"/>
                  <a:gd name="T7" fmla="*/ 19 h 2136"/>
                  <a:gd name="T8" fmla="*/ 213 w 456"/>
                  <a:gd name="T9" fmla="*/ 143 h 2136"/>
                  <a:gd name="T10" fmla="*/ 278 w 456"/>
                  <a:gd name="T11" fmla="*/ 166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  <p:grpSp>
          <p:nvGrpSpPr>
            <p:cNvPr id="185" name="Group 537">
              <a:extLst>
                <a:ext uri="{FF2B5EF4-FFF2-40B4-BE49-F238E27FC236}">
                  <a16:creationId xmlns:a16="http://schemas.microsoft.com/office/drawing/2014/main" id="{D2C095A4-B0CC-4191-87B9-F3232C4EA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311"/>
              <a:ext cx="720" cy="761"/>
              <a:chOff x="2328" y="2160"/>
              <a:chExt cx="752" cy="1920"/>
            </a:xfrm>
          </p:grpSpPr>
          <p:sp>
            <p:nvSpPr>
              <p:cNvPr id="186" name="Freeform 538">
                <a:extLst>
                  <a:ext uri="{FF2B5EF4-FFF2-40B4-BE49-F238E27FC236}">
                    <a16:creationId xmlns:a16="http://schemas.microsoft.com/office/drawing/2014/main" id="{A0C4A810-4AC9-4B9C-85C0-4CABE784307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165"/>
                <a:ext cx="454" cy="1915"/>
              </a:xfrm>
              <a:custGeom>
                <a:avLst/>
                <a:gdLst>
                  <a:gd name="T0" fmla="*/ 412 w 456"/>
                  <a:gd name="T1" fmla="*/ 1238 h 2136"/>
                  <a:gd name="T2" fmla="*/ 80 w 456"/>
                  <a:gd name="T3" fmla="*/ 1042 h 2136"/>
                  <a:gd name="T4" fmla="*/ 32 w 456"/>
                  <a:gd name="T5" fmla="*/ 201 h 2136"/>
                  <a:gd name="T6" fmla="*/ 270 w 456"/>
                  <a:gd name="T7" fmla="*/ 144 h 2136"/>
                  <a:gd name="T8" fmla="*/ 318 w 456"/>
                  <a:gd name="T9" fmla="*/ 1069 h 2136"/>
                  <a:gd name="T10" fmla="*/ 412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  <p:sp>
            <p:nvSpPr>
              <p:cNvPr id="187" name="Freeform 539">
                <a:extLst>
                  <a:ext uri="{FF2B5EF4-FFF2-40B4-BE49-F238E27FC236}">
                    <a16:creationId xmlns:a16="http://schemas.microsoft.com/office/drawing/2014/main" id="{5E53821A-34F4-4AF7-84E0-F9F4CF0C280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165"/>
                <a:ext cx="439" cy="1915"/>
              </a:xfrm>
              <a:custGeom>
                <a:avLst/>
                <a:gdLst>
                  <a:gd name="T0" fmla="*/ 346 w 456"/>
                  <a:gd name="T1" fmla="*/ 1238 h 2136"/>
                  <a:gd name="T2" fmla="*/ 65 w 456"/>
                  <a:gd name="T3" fmla="*/ 1042 h 2136"/>
                  <a:gd name="T4" fmla="*/ 27 w 456"/>
                  <a:gd name="T5" fmla="*/ 201 h 2136"/>
                  <a:gd name="T6" fmla="*/ 226 w 456"/>
                  <a:gd name="T7" fmla="*/ 144 h 2136"/>
                  <a:gd name="T8" fmla="*/ 267 w 456"/>
                  <a:gd name="T9" fmla="*/ 1069 h 2136"/>
                  <a:gd name="T10" fmla="*/ 346 w 456"/>
                  <a:gd name="T11" fmla="*/ 123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>
                  <a:latin typeface="+mn-lt"/>
                </a:endParaRPr>
              </a:p>
            </p:txBody>
          </p:sp>
        </p:grpSp>
      </p:grpSp>
      <p:grpSp>
        <p:nvGrpSpPr>
          <p:cNvPr id="190" name="Group 619">
            <a:extLst>
              <a:ext uri="{FF2B5EF4-FFF2-40B4-BE49-F238E27FC236}">
                <a16:creationId xmlns:a16="http://schemas.microsoft.com/office/drawing/2014/main" id="{4A87A2A3-AA1C-478F-B295-1E7D4982C2FA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1371600"/>
            <a:ext cx="4305300" cy="457200"/>
            <a:chOff x="2280" y="432"/>
            <a:chExt cx="2712" cy="288"/>
          </a:xfrm>
        </p:grpSpPr>
        <p:sp>
          <p:nvSpPr>
            <p:cNvPr id="191" name="Text Box 605">
              <a:extLst>
                <a:ext uri="{FF2B5EF4-FFF2-40B4-BE49-F238E27FC236}">
                  <a16:creationId xmlns:a16="http://schemas.microsoft.com/office/drawing/2014/main" id="{6A4031B6-446A-41F6-BB05-9502FC109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0" y="432"/>
              <a:ext cx="672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CC"/>
                  </a:solidFill>
                  <a:latin typeface="+mn-lt"/>
                </a:rPr>
                <a:t>1</a:t>
              </a:r>
            </a:p>
          </p:txBody>
        </p:sp>
        <p:sp>
          <p:nvSpPr>
            <p:cNvPr id="192" name="Text Box 606">
              <a:extLst>
                <a:ext uri="{FF2B5EF4-FFF2-40B4-BE49-F238E27FC236}">
                  <a16:creationId xmlns:a16="http://schemas.microsoft.com/office/drawing/2014/main" id="{D6F9707A-CF37-48AF-B4F9-4ADE0E8E7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432"/>
              <a:ext cx="672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CC"/>
                  </a:solidFill>
                  <a:latin typeface="+mn-lt"/>
                </a:rPr>
                <a:t>2</a:t>
              </a:r>
            </a:p>
          </p:txBody>
        </p:sp>
        <p:sp>
          <p:nvSpPr>
            <p:cNvPr id="193" name="Text Box 607">
              <a:extLst>
                <a:ext uri="{FF2B5EF4-FFF2-40B4-BE49-F238E27FC236}">
                  <a16:creationId xmlns:a16="http://schemas.microsoft.com/office/drawing/2014/main" id="{3D1DFF12-7DBE-4705-94CD-2A87C1A26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" y="432"/>
              <a:ext cx="672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CC"/>
                  </a:solidFill>
                  <a:latin typeface="+mn-lt"/>
                </a:rPr>
                <a:t>3</a:t>
              </a:r>
            </a:p>
          </p:txBody>
        </p:sp>
        <p:sp>
          <p:nvSpPr>
            <p:cNvPr id="194" name="Text Box 608">
              <a:extLst>
                <a:ext uri="{FF2B5EF4-FFF2-40B4-BE49-F238E27FC236}">
                  <a16:creationId xmlns:a16="http://schemas.microsoft.com/office/drawing/2014/main" id="{6B83E0E6-D104-4739-BCCC-562B86B9A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432"/>
              <a:ext cx="672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CC"/>
                  </a:solidFill>
                  <a:latin typeface="+mn-lt"/>
                </a:rPr>
                <a:t>4</a:t>
              </a:r>
            </a:p>
          </p:txBody>
        </p:sp>
      </p:grpSp>
      <p:sp>
        <p:nvSpPr>
          <p:cNvPr id="195" name="Text Box 609">
            <a:extLst>
              <a:ext uri="{FF2B5EF4-FFF2-40B4-BE49-F238E27FC236}">
                <a16:creationId xmlns:a16="http://schemas.microsoft.com/office/drawing/2014/main" id="{942328CC-B3ED-4EAB-A954-FAB668237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95500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>
                <a:solidFill>
                  <a:srgbClr val="0000CC"/>
                </a:solidFill>
                <a:latin typeface="+mn-lt"/>
              </a:rPr>
              <a:t>Bình 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thường (2n)</a:t>
            </a:r>
          </a:p>
        </p:txBody>
      </p:sp>
      <p:sp>
        <p:nvSpPr>
          <p:cNvPr id="196" name="Text Box 611">
            <a:extLst>
              <a:ext uri="{FF2B5EF4-FFF2-40B4-BE49-F238E27FC236}">
                <a16:creationId xmlns:a16="http://schemas.microsoft.com/office/drawing/2014/main" id="{4E219EF2-BA7F-4786-8DDF-A8D3209F2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64172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>
                <a:latin typeface="+mn-lt"/>
              </a:rPr>
              <a:t>Thể một (2n-1)</a:t>
            </a:r>
          </a:p>
        </p:txBody>
      </p:sp>
      <p:sp>
        <p:nvSpPr>
          <p:cNvPr id="197" name="Text Box 613">
            <a:extLst>
              <a:ext uri="{FF2B5EF4-FFF2-40B4-BE49-F238E27FC236}">
                <a16:creationId xmlns:a16="http://schemas.microsoft.com/office/drawing/2014/main" id="{F6201E97-6B0F-4743-8D9E-0CE8827C5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21652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>
                <a:latin typeface="+mn-lt"/>
              </a:rPr>
              <a:t>Thể ba (2n+1)</a:t>
            </a:r>
          </a:p>
        </p:txBody>
      </p:sp>
      <p:sp>
        <p:nvSpPr>
          <p:cNvPr id="198" name="Text Box 616">
            <a:extLst>
              <a:ext uri="{FF2B5EF4-FFF2-40B4-BE49-F238E27FC236}">
                <a16:creationId xmlns:a16="http://schemas.microsoft.com/office/drawing/2014/main" id="{66E35653-E320-4B4A-9B26-77777015B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8465"/>
            <a:ext cx="4314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2. Các dạng chính</a:t>
            </a:r>
          </a:p>
        </p:txBody>
      </p:sp>
    </p:spTree>
    <p:extLst>
      <p:ext uri="{BB962C8B-B14F-4D97-AF65-F5344CB8AC3E}">
        <p14:creationId xmlns:p14="http://schemas.microsoft.com/office/powerpoint/2010/main" val="40424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0" name="Oval 90">
            <a:extLst>
              <a:ext uri="{FF2B5EF4-FFF2-40B4-BE49-F238E27FC236}">
                <a16:creationId xmlns:a16="http://schemas.microsoft.com/office/drawing/2014/main" id="{09CC50C5-9E82-495C-AE9E-43A313B17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00488"/>
            <a:ext cx="2133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0331" name="Oval 91">
            <a:extLst>
              <a:ext uri="{FF2B5EF4-FFF2-40B4-BE49-F238E27FC236}">
                <a16:creationId xmlns:a16="http://schemas.microsoft.com/office/drawing/2014/main" id="{43714B6E-1E58-450D-B0EB-72E07125C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895600"/>
            <a:ext cx="2133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grpSp>
        <p:nvGrpSpPr>
          <p:cNvPr id="11" name="Group 92">
            <a:extLst>
              <a:ext uri="{FF2B5EF4-FFF2-40B4-BE49-F238E27FC236}">
                <a16:creationId xmlns:a16="http://schemas.microsoft.com/office/drawing/2014/main" id="{DA822B2C-58D1-4A16-BE0E-BFA0983FAD7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667000"/>
            <a:ext cx="1143000" cy="1233488"/>
            <a:chOff x="4032" y="1143"/>
            <a:chExt cx="1344" cy="1257"/>
          </a:xfrm>
        </p:grpSpPr>
        <p:sp>
          <p:nvSpPr>
            <p:cNvPr id="8292" name="Oval 93">
              <a:extLst>
                <a:ext uri="{FF2B5EF4-FFF2-40B4-BE49-F238E27FC236}">
                  <a16:creationId xmlns:a16="http://schemas.microsoft.com/office/drawing/2014/main" id="{F5B4B704-0725-4673-8D01-DA9F2DBEB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76"/>
              <a:ext cx="1344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293" name="Oval 94">
              <a:extLst>
                <a:ext uri="{FF2B5EF4-FFF2-40B4-BE49-F238E27FC236}">
                  <a16:creationId xmlns:a16="http://schemas.microsoft.com/office/drawing/2014/main" id="{B4D08E78-42DF-4188-9F07-9A2F782B8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143"/>
              <a:ext cx="1344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12" name="Group 95">
            <a:extLst>
              <a:ext uri="{FF2B5EF4-FFF2-40B4-BE49-F238E27FC236}">
                <a16:creationId xmlns:a16="http://schemas.microsoft.com/office/drawing/2014/main" id="{4ACB37CA-4398-4D9C-998A-8CB44E44F3E9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900489"/>
            <a:ext cx="1143000" cy="1233487"/>
            <a:chOff x="4032" y="1143"/>
            <a:chExt cx="1344" cy="1257"/>
          </a:xfrm>
        </p:grpSpPr>
        <p:sp>
          <p:nvSpPr>
            <p:cNvPr id="8290" name="Oval 96">
              <a:extLst>
                <a:ext uri="{FF2B5EF4-FFF2-40B4-BE49-F238E27FC236}">
                  <a16:creationId xmlns:a16="http://schemas.microsoft.com/office/drawing/2014/main" id="{52A2FEC3-FE6E-44C0-B79F-93594C7A6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76"/>
              <a:ext cx="1344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291" name="Oval 97">
              <a:extLst>
                <a:ext uri="{FF2B5EF4-FFF2-40B4-BE49-F238E27FC236}">
                  <a16:creationId xmlns:a16="http://schemas.microsoft.com/office/drawing/2014/main" id="{45A646D8-995A-4491-954E-A3BE36B26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143"/>
              <a:ext cx="1344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13" name="Group 98">
            <a:extLst>
              <a:ext uri="{FF2B5EF4-FFF2-40B4-BE49-F238E27FC236}">
                <a16:creationId xmlns:a16="http://schemas.microsoft.com/office/drawing/2014/main" id="{365D5110-D6AD-4CA9-A66E-86C645C368FC}"/>
              </a:ext>
            </a:extLst>
          </p:cNvPr>
          <p:cNvGrpSpPr>
            <a:grpSpLocks/>
          </p:cNvGrpSpPr>
          <p:nvPr/>
        </p:nvGrpSpPr>
        <p:grpSpPr bwMode="auto">
          <a:xfrm>
            <a:off x="4374472" y="3082088"/>
            <a:ext cx="1143000" cy="533400"/>
            <a:chOff x="768" y="1008"/>
            <a:chExt cx="384" cy="240"/>
          </a:xfrm>
        </p:grpSpPr>
        <p:grpSp>
          <p:nvGrpSpPr>
            <p:cNvPr id="11337" name="Group 99">
              <a:extLst>
                <a:ext uri="{FF2B5EF4-FFF2-40B4-BE49-F238E27FC236}">
                  <a16:creationId xmlns:a16="http://schemas.microsoft.com/office/drawing/2014/main" id="{D768D3EA-E916-467E-BFFE-72974FA9122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12" y="864"/>
              <a:ext cx="96" cy="384"/>
              <a:chOff x="2328" y="-168"/>
              <a:chExt cx="752" cy="4632"/>
            </a:xfrm>
          </p:grpSpPr>
          <p:sp>
            <p:nvSpPr>
              <p:cNvPr id="8284" name="Oval 100">
                <a:extLst>
                  <a:ext uri="{FF2B5EF4-FFF2-40B4-BE49-F238E27FC236}">
                    <a16:creationId xmlns:a16="http://schemas.microsoft.com/office/drawing/2014/main" id="{9E61AD8E-1C8C-4381-8A36-42E3C4986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826"/>
                <a:ext cx="431" cy="4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85" name="Freeform 101">
                <a:extLst>
                  <a:ext uri="{FF2B5EF4-FFF2-40B4-BE49-F238E27FC236}">
                    <a16:creationId xmlns:a16="http://schemas.microsoft.com/office/drawing/2014/main" id="{0B2E0215-F453-48A0-80E3-FD726BB79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-142"/>
                <a:ext cx="453" cy="2136"/>
              </a:xfrm>
              <a:custGeom>
                <a:avLst/>
                <a:gdLst>
                  <a:gd name="T0" fmla="*/ 410 w 456"/>
                  <a:gd name="T1" fmla="*/ 2120 h 2136"/>
                  <a:gd name="T2" fmla="*/ 78 w 456"/>
                  <a:gd name="T3" fmla="*/ 1784 h 2136"/>
                  <a:gd name="T4" fmla="*/ 32 w 456"/>
                  <a:gd name="T5" fmla="*/ 344 h 2136"/>
                  <a:gd name="T6" fmla="*/ 268 w 456"/>
                  <a:gd name="T7" fmla="*/ 248 h 2136"/>
                  <a:gd name="T8" fmla="*/ 316 w 456"/>
                  <a:gd name="T9" fmla="*/ 1832 h 2136"/>
                  <a:gd name="T10" fmla="*/ 410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86" name="Freeform 102">
                <a:extLst>
                  <a:ext uri="{FF2B5EF4-FFF2-40B4-BE49-F238E27FC236}">
                    <a16:creationId xmlns:a16="http://schemas.microsoft.com/office/drawing/2014/main" id="{54186953-9132-4DD4-8C76-5EA2197421C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41" y="-168"/>
                <a:ext cx="431" cy="2136"/>
              </a:xfrm>
              <a:custGeom>
                <a:avLst/>
                <a:gdLst>
                  <a:gd name="T0" fmla="*/ 341 w 456"/>
                  <a:gd name="T1" fmla="*/ 2120 h 2136"/>
                  <a:gd name="T2" fmla="*/ 65 w 456"/>
                  <a:gd name="T3" fmla="*/ 1784 h 2136"/>
                  <a:gd name="T4" fmla="*/ 27 w 456"/>
                  <a:gd name="T5" fmla="*/ 344 h 2136"/>
                  <a:gd name="T6" fmla="*/ 223 w 456"/>
                  <a:gd name="T7" fmla="*/ 248 h 2136"/>
                  <a:gd name="T8" fmla="*/ 263 w 456"/>
                  <a:gd name="T9" fmla="*/ 1832 h 2136"/>
                  <a:gd name="T10" fmla="*/ 341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1348" name="Group 103">
                <a:extLst>
                  <a:ext uri="{FF2B5EF4-FFF2-40B4-BE49-F238E27FC236}">
                    <a16:creationId xmlns:a16="http://schemas.microsoft.com/office/drawing/2014/main" id="{1FD5DEC2-4969-4096-8223-291918F3C0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2160"/>
                <a:ext cx="752" cy="2304"/>
                <a:chOff x="2328" y="2160"/>
                <a:chExt cx="752" cy="1920"/>
              </a:xfrm>
            </p:grpSpPr>
            <p:sp>
              <p:nvSpPr>
                <p:cNvPr id="8288" name="Freeform 104">
                  <a:extLst>
                    <a:ext uri="{FF2B5EF4-FFF2-40B4-BE49-F238E27FC236}">
                      <a16:creationId xmlns:a16="http://schemas.microsoft.com/office/drawing/2014/main" id="{9F333945-200C-40A2-8500-0F41539E6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28" y="2161"/>
                  <a:ext cx="453" cy="1919"/>
                </a:xfrm>
                <a:custGeom>
                  <a:avLst/>
                  <a:gdLst>
                    <a:gd name="T0" fmla="*/ 410 w 456"/>
                    <a:gd name="T1" fmla="*/ 1243 h 2136"/>
                    <a:gd name="T2" fmla="*/ 78 w 456"/>
                    <a:gd name="T3" fmla="*/ 1046 h 2136"/>
                    <a:gd name="T4" fmla="*/ 32 w 456"/>
                    <a:gd name="T5" fmla="*/ 202 h 2136"/>
                    <a:gd name="T6" fmla="*/ 268 w 456"/>
                    <a:gd name="T7" fmla="*/ 146 h 2136"/>
                    <a:gd name="T8" fmla="*/ 316 w 456"/>
                    <a:gd name="T9" fmla="*/ 1074 h 2136"/>
                    <a:gd name="T10" fmla="*/ 410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89" name="Freeform 105">
                  <a:extLst>
                    <a:ext uri="{FF2B5EF4-FFF2-40B4-BE49-F238E27FC236}">
                      <a16:creationId xmlns:a16="http://schemas.microsoft.com/office/drawing/2014/main" id="{80A4BA24-7BC0-4BD5-A7DF-C6E9BD5A6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41" y="2161"/>
                  <a:ext cx="431" cy="1919"/>
                </a:xfrm>
                <a:custGeom>
                  <a:avLst/>
                  <a:gdLst>
                    <a:gd name="T0" fmla="*/ 341 w 456"/>
                    <a:gd name="T1" fmla="*/ 1243 h 2136"/>
                    <a:gd name="T2" fmla="*/ 65 w 456"/>
                    <a:gd name="T3" fmla="*/ 1046 h 2136"/>
                    <a:gd name="T4" fmla="*/ 27 w 456"/>
                    <a:gd name="T5" fmla="*/ 202 h 2136"/>
                    <a:gd name="T6" fmla="*/ 223 w 456"/>
                    <a:gd name="T7" fmla="*/ 146 h 2136"/>
                    <a:gd name="T8" fmla="*/ 263 w 456"/>
                    <a:gd name="T9" fmla="*/ 1074 h 2136"/>
                    <a:gd name="T10" fmla="*/ 341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1338" name="Group 106">
              <a:extLst>
                <a:ext uri="{FF2B5EF4-FFF2-40B4-BE49-F238E27FC236}">
                  <a16:creationId xmlns:a16="http://schemas.microsoft.com/office/drawing/2014/main" id="{DA3E0AC5-A293-4AC4-B210-2EEB205AE37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12" y="1008"/>
              <a:ext cx="96" cy="384"/>
              <a:chOff x="2328" y="-168"/>
              <a:chExt cx="752" cy="4632"/>
            </a:xfrm>
          </p:grpSpPr>
          <p:sp>
            <p:nvSpPr>
              <p:cNvPr id="8278" name="Oval 107">
                <a:extLst>
                  <a:ext uri="{FF2B5EF4-FFF2-40B4-BE49-F238E27FC236}">
                    <a16:creationId xmlns:a16="http://schemas.microsoft.com/office/drawing/2014/main" id="{43F7235F-18A2-4A7C-895C-7081FB365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" y="1826"/>
                <a:ext cx="431" cy="4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79" name="Freeform 108">
                <a:extLst>
                  <a:ext uri="{FF2B5EF4-FFF2-40B4-BE49-F238E27FC236}">
                    <a16:creationId xmlns:a16="http://schemas.microsoft.com/office/drawing/2014/main" id="{677C804F-1A97-4806-98B8-0D52C069B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-142"/>
                <a:ext cx="453" cy="2136"/>
              </a:xfrm>
              <a:custGeom>
                <a:avLst/>
                <a:gdLst>
                  <a:gd name="T0" fmla="*/ 410 w 456"/>
                  <a:gd name="T1" fmla="*/ 2120 h 2136"/>
                  <a:gd name="T2" fmla="*/ 78 w 456"/>
                  <a:gd name="T3" fmla="*/ 1784 h 2136"/>
                  <a:gd name="T4" fmla="*/ 32 w 456"/>
                  <a:gd name="T5" fmla="*/ 344 h 2136"/>
                  <a:gd name="T6" fmla="*/ 268 w 456"/>
                  <a:gd name="T7" fmla="*/ 248 h 2136"/>
                  <a:gd name="T8" fmla="*/ 316 w 456"/>
                  <a:gd name="T9" fmla="*/ 1832 h 2136"/>
                  <a:gd name="T10" fmla="*/ 410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80" name="Freeform 109">
                <a:extLst>
                  <a:ext uri="{FF2B5EF4-FFF2-40B4-BE49-F238E27FC236}">
                    <a16:creationId xmlns:a16="http://schemas.microsoft.com/office/drawing/2014/main" id="{CC6ED19C-968B-4D38-8A20-1CCD4CF47F2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44" y="-168"/>
                <a:ext cx="436" cy="2136"/>
              </a:xfrm>
              <a:custGeom>
                <a:avLst/>
                <a:gdLst>
                  <a:gd name="T0" fmla="*/ 341 w 456"/>
                  <a:gd name="T1" fmla="*/ 2120 h 2136"/>
                  <a:gd name="T2" fmla="*/ 65 w 456"/>
                  <a:gd name="T3" fmla="*/ 1784 h 2136"/>
                  <a:gd name="T4" fmla="*/ 27 w 456"/>
                  <a:gd name="T5" fmla="*/ 344 h 2136"/>
                  <a:gd name="T6" fmla="*/ 223 w 456"/>
                  <a:gd name="T7" fmla="*/ 248 h 2136"/>
                  <a:gd name="T8" fmla="*/ 263 w 456"/>
                  <a:gd name="T9" fmla="*/ 1832 h 2136"/>
                  <a:gd name="T10" fmla="*/ 341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1342" name="Group 110">
                <a:extLst>
                  <a:ext uri="{FF2B5EF4-FFF2-40B4-BE49-F238E27FC236}">
                    <a16:creationId xmlns:a16="http://schemas.microsoft.com/office/drawing/2014/main" id="{CF27788C-43B9-4810-9A22-D0399D9AC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2160"/>
                <a:ext cx="752" cy="2304"/>
                <a:chOff x="2328" y="2160"/>
                <a:chExt cx="752" cy="1920"/>
              </a:xfrm>
            </p:grpSpPr>
            <p:sp>
              <p:nvSpPr>
                <p:cNvPr id="8282" name="Freeform 111">
                  <a:extLst>
                    <a:ext uri="{FF2B5EF4-FFF2-40B4-BE49-F238E27FC236}">
                      <a16:creationId xmlns:a16="http://schemas.microsoft.com/office/drawing/2014/main" id="{4029535F-6273-46FE-ABD5-4B810BFF7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30" y="2161"/>
                  <a:ext cx="453" cy="1919"/>
                </a:xfrm>
                <a:custGeom>
                  <a:avLst/>
                  <a:gdLst>
                    <a:gd name="T0" fmla="*/ 410 w 456"/>
                    <a:gd name="T1" fmla="*/ 1243 h 2136"/>
                    <a:gd name="T2" fmla="*/ 78 w 456"/>
                    <a:gd name="T3" fmla="*/ 1046 h 2136"/>
                    <a:gd name="T4" fmla="*/ 32 w 456"/>
                    <a:gd name="T5" fmla="*/ 202 h 2136"/>
                    <a:gd name="T6" fmla="*/ 268 w 456"/>
                    <a:gd name="T7" fmla="*/ 146 h 2136"/>
                    <a:gd name="T8" fmla="*/ 316 w 456"/>
                    <a:gd name="T9" fmla="*/ 1074 h 2136"/>
                    <a:gd name="T10" fmla="*/ 410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83" name="Freeform 112">
                  <a:extLst>
                    <a:ext uri="{FF2B5EF4-FFF2-40B4-BE49-F238E27FC236}">
                      <a16:creationId xmlns:a16="http://schemas.microsoft.com/office/drawing/2014/main" id="{22E2D67D-4CD7-48D3-AF91-147055695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44" y="2161"/>
                  <a:ext cx="436" cy="1919"/>
                </a:xfrm>
                <a:custGeom>
                  <a:avLst/>
                  <a:gdLst>
                    <a:gd name="T0" fmla="*/ 341 w 456"/>
                    <a:gd name="T1" fmla="*/ 1243 h 2136"/>
                    <a:gd name="T2" fmla="*/ 65 w 456"/>
                    <a:gd name="T3" fmla="*/ 1046 h 2136"/>
                    <a:gd name="T4" fmla="*/ 27 w 456"/>
                    <a:gd name="T5" fmla="*/ 202 h 2136"/>
                    <a:gd name="T6" fmla="*/ 223 w 456"/>
                    <a:gd name="T7" fmla="*/ 146 h 2136"/>
                    <a:gd name="T8" fmla="*/ 263 w 456"/>
                    <a:gd name="T9" fmla="*/ 1074 h 2136"/>
                    <a:gd name="T10" fmla="*/ 341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</p:grpSp>
      <p:grpSp>
        <p:nvGrpSpPr>
          <p:cNvPr id="22" name="Group 129">
            <a:extLst>
              <a:ext uri="{FF2B5EF4-FFF2-40B4-BE49-F238E27FC236}">
                <a16:creationId xmlns:a16="http://schemas.microsoft.com/office/drawing/2014/main" id="{A7D70464-FEE0-4ABB-8DEC-171F9C55639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62863" y="3910013"/>
            <a:ext cx="152400" cy="609600"/>
            <a:chOff x="2328" y="-168"/>
            <a:chExt cx="752" cy="4632"/>
          </a:xfrm>
        </p:grpSpPr>
        <p:sp>
          <p:nvSpPr>
            <p:cNvPr id="16" name="Oval 130">
              <a:extLst>
                <a:ext uri="{FF2B5EF4-FFF2-40B4-BE49-F238E27FC236}">
                  <a16:creationId xmlns:a16="http://schemas.microsoft.com/office/drawing/2014/main" id="{08F47F42-F6D8-446D-9AC7-864394F9A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2"/>
              <a:ext cx="439" cy="4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7" name="Freeform 131">
              <a:extLst>
                <a:ext uri="{FF2B5EF4-FFF2-40B4-BE49-F238E27FC236}">
                  <a16:creationId xmlns:a16="http://schemas.microsoft.com/office/drawing/2014/main" id="{434C01A8-6243-4B64-B255-790980E14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-11"/>
              <a:ext cx="454" cy="2135"/>
            </a:xfrm>
            <a:custGeom>
              <a:avLst/>
              <a:gdLst>
                <a:gd name="T0" fmla="*/ 412 w 456"/>
                <a:gd name="T1" fmla="*/ 2118 h 2136"/>
                <a:gd name="T2" fmla="*/ 80 w 456"/>
                <a:gd name="T3" fmla="*/ 1782 h 2136"/>
                <a:gd name="T4" fmla="*/ 32 w 456"/>
                <a:gd name="T5" fmla="*/ 344 h 2136"/>
                <a:gd name="T6" fmla="*/ 270 w 456"/>
                <a:gd name="T7" fmla="*/ 248 h 2136"/>
                <a:gd name="T8" fmla="*/ 318 w 456"/>
                <a:gd name="T9" fmla="*/ 1830 h 2136"/>
                <a:gd name="T10" fmla="*/ 412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258" name="Freeform 132">
              <a:extLst>
                <a:ext uri="{FF2B5EF4-FFF2-40B4-BE49-F238E27FC236}">
                  <a16:creationId xmlns:a16="http://schemas.microsoft.com/office/drawing/2014/main" id="{2B47EAB3-1A96-44F5-A276-C21F46F036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1" y="-35"/>
              <a:ext cx="439" cy="2135"/>
            </a:xfrm>
            <a:custGeom>
              <a:avLst/>
              <a:gdLst>
                <a:gd name="T0" fmla="*/ 346 w 456"/>
                <a:gd name="T1" fmla="*/ 2118 h 2136"/>
                <a:gd name="T2" fmla="*/ 65 w 456"/>
                <a:gd name="T3" fmla="*/ 1782 h 2136"/>
                <a:gd name="T4" fmla="*/ 27 w 456"/>
                <a:gd name="T5" fmla="*/ 344 h 2136"/>
                <a:gd name="T6" fmla="*/ 226 w 456"/>
                <a:gd name="T7" fmla="*/ 248 h 2136"/>
                <a:gd name="T8" fmla="*/ 267 w 456"/>
                <a:gd name="T9" fmla="*/ 1830 h 2136"/>
                <a:gd name="T10" fmla="*/ 346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11334" name="Group 133">
              <a:extLst>
                <a:ext uri="{FF2B5EF4-FFF2-40B4-BE49-F238E27FC236}">
                  <a16:creationId xmlns:a16="http://schemas.microsoft.com/office/drawing/2014/main" id="{F69D4B96-75E4-4CD4-88BF-610F72084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60"/>
              <a:ext cx="752" cy="2304"/>
              <a:chOff x="2328" y="2160"/>
              <a:chExt cx="752" cy="1920"/>
            </a:xfrm>
          </p:grpSpPr>
          <p:sp>
            <p:nvSpPr>
              <p:cNvPr id="8260" name="Freeform 134">
                <a:extLst>
                  <a:ext uri="{FF2B5EF4-FFF2-40B4-BE49-F238E27FC236}">
                    <a16:creationId xmlns:a16="http://schemas.microsoft.com/office/drawing/2014/main" id="{F002FB56-E4F0-4FE9-ABAC-E9CBBBA63F4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271"/>
                <a:ext cx="454" cy="1920"/>
              </a:xfrm>
              <a:custGeom>
                <a:avLst/>
                <a:gdLst>
                  <a:gd name="T0" fmla="*/ 412 w 456"/>
                  <a:gd name="T1" fmla="*/ 1244 h 2136"/>
                  <a:gd name="T2" fmla="*/ 80 w 456"/>
                  <a:gd name="T3" fmla="*/ 1047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5 h 2136"/>
                  <a:gd name="T10" fmla="*/ 412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61" name="Freeform 135">
                <a:extLst>
                  <a:ext uri="{FF2B5EF4-FFF2-40B4-BE49-F238E27FC236}">
                    <a16:creationId xmlns:a16="http://schemas.microsoft.com/office/drawing/2014/main" id="{FC6795FB-352C-4C9C-A8D4-17D7A2B9E92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271"/>
                <a:ext cx="439" cy="1920"/>
              </a:xfrm>
              <a:custGeom>
                <a:avLst/>
                <a:gdLst>
                  <a:gd name="T0" fmla="*/ 346 w 456"/>
                  <a:gd name="T1" fmla="*/ 1244 h 2136"/>
                  <a:gd name="T2" fmla="*/ 65 w 456"/>
                  <a:gd name="T3" fmla="*/ 1047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5 h 2136"/>
                  <a:gd name="T10" fmla="*/ 346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</p:grpSp>
      </p:grpSp>
      <p:grpSp>
        <p:nvGrpSpPr>
          <p:cNvPr id="24" name="Group 136">
            <a:extLst>
              <a:ext uri="{FF2B5EF4-FFF2-40B4-BE49-F238E27FC236}">
                <a16:creationId xmlns:a16="http://schemas.microsoft.com/office/drawing/2014/main" id="{11974F28-7E74-4A05-A3E1-F29212BBD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62863" y="4519613"/>
            <a:ext cx="152400" cy="609600"/>
            <a:chOff x="2328" y="-168"/>
            <a:chExt cx="752" cy="4632"/>
          </a:xfrm>
        </p:grpSpPr>
        <p:sp>
          <p:nvSpPr>
            <p:cNvPr id="17" name="Oval 137">
              <a:extLst>
                <a:ext uri="{FF2B5EF4-FFF2-40B4-BE49-F238E27FC236}">
                  <a16:creationId xmlns:a16="http://schemas.microsoft.com/office/drawing/2014/main" id="{FF487AE7-CC33-4C78-964B-07C72DDE3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822"/>
              <a:ext cx="439" cy="4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" name="Freeform 138">
              <a:extLst>
                <a:ext uri="{FF2B5EF4-FFF2-40B4-BE49-F238E27FC236}">
                  <a16:creationId xmlns:a16="http://schemas.microsoft.com/office/drawing/2014/main" id="{7F37D302-AB87-44E3-97A8-8879EEE8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-11"/>
              <a:ext cx="454" cy="2135"/>
            </a:xfrm>
            <a:custGeom>
              <a:avLst/>
              <a:gdLst>
                <a:gd name="T0" fmla="*/ 412 w 456"/>
                <a:gd name="T1" fmla="*/ 2118 h 2136"/>
                <a:gd name="T2" fmla="*/ 80 w 456"/>
                <a:gd name="T3" fmla="*/ 1782 h 2136"/>
                <a:gd name="T4" fmla="*/ 32 w 456"/>
                <a:gd name="T5" fmla="*/ 344 h 2136"/>
                <a:gd name="T6" fmla="*/ 270 w 456"/>
                <a:gd name="T7" fmla="*/ 248 h 2136"/>
                <a:gd name="T8" fmla="*/ 318 w 456"/>
                <a:gd name="T9" fmla="*/ 1830 h 2136"/>
                <a:gd name="T10" fmla="*/ 412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252" name="Freeform 139">
              <a:extLst>
                <a:ext uri="{FF2B5EF4-FFF2-40B4-BE49-F238E27FC236}">
                  <a16:creationId xmlns:a16="http://schemas.microsoft.com/office/drawing/2014/main" id="{90A9BB5F-266E-4643-82DA-0BED4EA0DC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1" y="-35"/>
              <a:ext cx="439" cy="2135"/>
            </a:xfrm>
            <a:custGeom>
              <a:avLst/>
              <a:gdLst>
                <a:gd name="T0" fmla="*/ 346 w 456"/>
                <a:gd name="T1" fmla="*/ 2118 h 2136"/>
                <a:gd name="T2" fmla="*/ 65 w 456"/>
                <a:gd name="T3" fmla="*/ 1782 h 2136"/>
                <a:gd name="T4" fmla="*/ 27 w 456"/>
                <a:gd name="T5" fmla="*/ 344 h 2136"/>
                <a:gd name="T6" fmla="*/ 226 w 456"/>
                <a:gd name="T7" fmla="*/ 248 h 2136"/>
                <a:gd name="T8" fmla="*/ 267 w 456"/>
                <a:gd name="T9" fmla="*/ 1830 h 2136"/>
                <a:gd name="T10" fmla="*/ 346 w 456"/>
                <a:gd name="T11" fmla="*/ 2118 h 2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2136"/>
                <a:gd name="T20" fmla="*/ 456 w 456"/>
                <a:gd name="T21" fmla="*/ 2136 h 2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2136">
                  <a:moveTo>
                    <a:pt x="416" y="2120"/>
                  </a:moveTo>
                  <a:cubicBezTo>
                    <a:pt x="376" y="2112"/>
                    <a:pt x="144" y="2080"/>
                    <a:pt x="80" y="1784"/>
                  </a:cubicBezTo>
                  <a:cubicBezTo>
                    <a:pt x="16" y="1488"/>
                    <a:pt x="0" y="600"/>
                    <a:pt x="32" y="344"/>
                  </a:cubicBezTo>
                  <a:cubicBezTo>
                    <a:pt x="64" y="88"/>
                    <a:pt x="224" y="0"/>
                    <a:pt x="272" y="248"/>
                  </a:cubicBezTo>
                  <a:cubicBezTo>
                    <a:pt x="320" y="496"/>
                    <a:pt x="296" y="1528"/>
                    <a:pt x="320" y="1832"/>
                  </a:cubicBezTo>
                  <a:cubicBezTo>
                    <a:pt x="344" y="2136"/>
                    <a:pt x="456" y="2128"/>
                    <a:pt x="416" y="212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grpSp>
          <p:nvGrpSpPr>
            <p:cNvPr id="11328" name="Group 140">
              <a:extLst>
                <a:ext uri="{FF2B5EF4-FFF2-40B4-BE49-F238E27FC236}">
                  <a16:creationId xmlns:a16="http://schemas.microsoft.com/office/drawing/2014/main" id="{E9DFBEC1-FE9E-4420-9AA8-C50FED868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2160"/>
              <a:ext cx="752" cy="2304"/>
              <a:chOff x="2328" y="2160"/>
              <a:chExt cx="752" cy="1920"/>
            </a:xfrm>
          </p:grpSpPr>
          <p:sp>
            <p:nvSpPr>
              <p:cNvPr id="8254" name="Freeform 141">
                <a:extLst>
                  <a:ext uri="{FF2B5EF4-FFF2-40B4-BE49-F238E27FC236}">
                    <a16:creationId xmlns:a16="http://schemas.microsoft.com/office/drawing/2014/main" id="{36000EFE-D5BF-4994-A51A-316FAB07820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328" y="2271"/>
                <a:ext cx="454" cy="1920"/>
              </a:xfrm>
              <a:custGeom>
                <a:avLst/>
                <a:gdLst>
                  <a:gd name="T0" fmla="*/ 412 w 456"/>
                  <a:gd name="T1" fmla="*/ 1244 h 2136"/>
                  <a:gd name="T2" fmla="*/ 80 w 456"/>
                  <a:gd name="T3" fmla="*/ 1047 h 2136"/>
                  <a:gd name="T4" fmla="*/ 32 w 456"/>
                  <a:gd name="T5" fmla="*/ 202 h 2136"/>
                  <a:gd name="T6" fmla="*/ 270 w 456"/>
                  <a:gd name="T7" fmla="*/ 146 h 2136"/>
                  <a:gd name="T8" fmla="*/ 318 w 456"/>
                  <a:gd name="T9" fmla="*/ 1075 h 2136"/>
                  <a:gd name="T10" fmla="*/ 412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55" name="Freeform 142">
                <a:extLst>
                  <a:ext uri="{FF2B5EF4-FFF2-40B4-BE49-F238E27FC236}">
                    <a16:creationId xmlns:a16="http://schemas.microsoft.com/office/drawing/2014/main" id="{A3131F82-1C80-4976-8BF3-250A427DF1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641" y="2271"/>
                <a:ext cx="439" cy="1920"/>
              </a:xfrm>
              <a:custGeom>
                <a:avLst/>
                <a:gdLst>
                  <a:gd name="T0" fmla="*/ 346 w 456"/>
                  <a:gd name="T1" fmla="*/ 1244 h 2136"/>
                  <a:gd name="T2" fmla="*/ 65 w 456"/>
                  <a:gd name="T3" fmla="*/ 1047 h 2136"/>
                  <a:gd name="T4" fmla="*/ 27 w 456"/>
                  <a:gd name="T5" fmla="*/ 202 h 2136"/>
                  <a:gd name="T6" fmla="*/ 226 w 456"/>
                  <a:gd name="T7" fmla="*/ 146 h 2136"/>
                  <a:gd name="T8" fmla="*/ 267 w 456"/>
                  <a:gd name="T9" fmla="*/ 1075 h 2136"/>
                  <a:gd name="T10" fmla="*/ 346 w 456"/>
                  <a:gd name="T11" fmla="*/ 1244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</p:grpSp>
      </p:grpSp>
      <p:grpSp>
        <p:nvGrpSpPr>
          <p:cNvPr id="26" name="Group 143">
            <a:extLst>
              <a:ext uri="{FF2B5EF4-FFF2-40B4-BE49-F238E27FC236}">
                <a16:creationId xmlns:a16="http://schemas.microsoft.com/office/drawing/2014/main" id="{96D799FC-FDDC-4068-8B1F-532E9AF70A67}"/>
              </a:ext>
            </a:extLst>
          </p:cNvPr>
          <p:cNvGrpSpPr>
            <a:grpSpLocks/>
          </p:cNvGrpSpPr>
          <p:nvPr/>
        </p:nvGrpSpPr>
        <p:grpSpPr bwMode="auto">
          <a:xfrm>
            <a:off x="4338638" y="4138613"/>
            <a:ext cx="1143000" cy="533400"/>
            <a:chOff x="768" y="1008"/>
            <a:chExt cx="384" cy="240"/>
          </a:xfrm>
        </p:grpSpPr>
        <p:grpSp>
          <p:nvGrpSpPr>
            <p:cNvPr id="11311" name="Group 144">
              <a:extLst>
                <a:ext uri="{FF2B5EF4-FFF2-40B4-BE49-F238E27FC236}">
                  <a16:creationId xmlns:a16="http://schemas.microsoft.com/office/drawing/2014/main" id="{1DCEB642-DE05-4129-B9F0-8FD2375BECB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12" y="864"/>
              <a:ext cx="96" cy="384"/>
              <a:chOff x="2328" y="-168"/>
              <a:chExt cx="752" cy="4632"/>
            </a:xfrm>
          </p:grpSpPr>
          <p:sp>
            <p:nvSpPr>
              <p:cNvPr id="19" name="Oval 145">
                <a:extLst>
                  <a:ext uri="{FF2B5EF4-FFF2-40B4-BE49-F238E27FC236}">
                    <a16:creationId xmlns:a16="http://schemas.microsoft.com/office/drawing/2014/main" id="{2B85934E-23C6-41D0-AA12-6BE8BA706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826"/>
                <a:ext cx="431" cy="4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9" name="Freeform 146">
                <a:extLst>
                  <a:ext uri="{FF2B5EF4-FFF2-40B4-BE49-F238E27FC236}">
                    <a16:creationId xmlns:a16="http://schemas.microsoft.com/office/drawing/2014/main" id="{82E96144-93DB-45AC-A8E0-1AF9AC009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-142"/>
                <a:ext cx="453" cy="2136"/>
              </a:xfrm>
              <a:custGeom>
                <a:avLst/>
                <a:gdLst>
                  <a:gd name="T0" fmla="*/ 410 w 456"/>
                  <a:gd name="T1" fmla="*/ 2120 h 2136"/>
                  <a:gd name="T2" fmla="*/ 78 w 456"/>
                  <a:gd name="T3" fmla="*/ 1784 h 2136"/>
                  <a:gd name="T4" fmla="*/ 32 w 456"/>
                  <a:gd name="T5" fmla="*/ 344 h 2136"/>
                  <a:gd name="T6" fmla="*/ 268 w 456"/>
                  <a:gd name="T7" fmla="*/ 248 h 2136"/>
                  <a:gd name="T8" fmla="*/ 316 w 456"/>
                  <a:gd name="T9" fmla="*/ 1832 h 2136"/>
                  <a:gd name="T10" fmla="*/ 410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46" name="Freeform 147">
                <a:extLst>
                  <a:ext uri="{FF2B5EF4-FFF2-40B4-BE49-F238E27FC236}">
                    <a16:creationId xmlns:a16="http://schemas.microsoft.com/office/drawing/2014/main" id="{300C2A14-5DFD-404E-A028-CC58AE6654C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41" y="-168"/>
                <a:ext cx="431" cy="2136"/>
              </a:xfrm>
              <a:custGeom>
                <a:avLst/>
                <a:gdLst>
                  <a:gd name="T0" fmla="*/ 341 w 456"/>
                  <a:gd name="T1" fmla="*/ 2120 h 2136"/>
                  <a:gd name="T2" fmla="*/ 65 w 456"/>
                  <a:gd name="T3" fmla="*/ 1784 h 2136"/>
                  <a:gd name="T4" fmla="*/ 27 w 456"/>
                  <a:gd name="T5" fmla="*/ 344 h 2136"/>
                  <a:gd name="T6" fmla="*/ 223 w 456"/>
                  <a:gd name="T7" fmla="*/ 248 h 2136"/>
                  <a:gd name="T8" fmla="*/ 263 w 456"/>
                  <a:gd name="T9" fmla="*/ 1832 h 2136"/>
                  <a:gd name="T10" fmla="*/ 341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1322" name="Group 148">
                <a:extLst>
                  <a:ext uri="{FF2B5EF4-FFF2-40B4-BE49-F238E27FC236}">
                    <a16:creationId xmlns:a16="http://schemas.microsoft.com/office/drawing/2014/main" id="{294C3AA2-2D48-459C-BFFF-838FCDFBF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2160"/>
                <a:ext cx="752" cy="2304"/>
                <a:chOff x="2328" y="2160"/>
                <a:chExt cx="752" cy="1920"/>
              </a:xfrm>
            </p:grpSpPr>
            <p:sp>
              <p:nvSpPr>
                <p:cNvPr id="8248" name="Freeform 149">
                  <a:extLst>
                    <a:ext uri="{FF2B5EF4-FFF2-40B4-BE49-F238E27FC236}">
                      <a16:creationId xmlns:a16="http://schemas.microsoft.com/office/drawing/2014/main" id="{CCBC6425-714F-4DD6-A4BA-153FD46AA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28" y="2161"/>
                  <a:ext cx="453" cy="1919"/>
                </a:xfrm>
                <a:custGeom>
                  <a:avLst/>
                  <a:gdLst>
                    <a:gd name="T0" fmla="*/ 410 w 456"/>
                    <a:gd name="T1" fmla="*/ 1243 h 2136"/>
                    <a:gd name="T2" fmla="*/ 78 w 456"/>
                    <a:gd name="T3" fmla="*/ 1046 h 2136"/>
                    <a:gd name="T4" fmla="*/ 32 w 456"/>
                    <a:gd name="T5" fmla="*/ 202 h 2136"/>
                    <a:gd name="T6" fmla="*/ 268 w 456"/>
                    <a:gd name="T7" fmla="*/ 146 h 2136"/>
                    <a:gd name="T8" fmla="*/ 316 w 456"/>
                    <a:gd name="T9" fmla="*/ 1074 h 2136"/>
                    <a:gd name="T10" fmla="*/ 410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49" name="Freeform 150">
                  <a:extLst>
                    <a:ext uri="{FF2B5EF4-FFF2-40B4-BE49-F238E27FC236}">
                      <a16:creationId xmlns:a16="http://schemas.microsoft.com/office/drawing/2014/main" id="{A40C52CE-1A1B-4F91-8FA0-0892B13B8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41" y="2161"/>
                  <a:ext cx="431" cy="1919"/>
                </a:xfrm>
                <a:custGeom>
                  <a:avLst/>
                  <a:gdLst>
                    <a:gd name="T0" fmla="*/ 341 w 456"/>
                    <a:gd name="T1" fmla="*/ 1243 h 2136"/>
                    <a:gd name="T2" fmla="*/ 65 w 456"/>
                    <a:gd name="T3" fmla="*/ 1046 h 2136"/>
                    <a:gd name="T4" fmla="*/ 27 w 456"/>
                    <a:gd name="T5" fmla="*/ 202 h 2136"/>
                    <a:gd name="T6" fmla="*/ 223 w 456"/>
                    <a:gd name="T7" fmla="*/ 146 h 2136"/>
                    <a:gd name="T8" fmla="*/ 263 w 456"/>
                    <a:gd name="T9" fmla="*/ 1074 h 2136"/>
                    <a:gd name="T10" fmla="*/ 341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1312" name="Group 151">
              <a:extLst>
                <a:ext uri="{FF2B5EF4-FFF2-40B4-BE49-F238E27FC236}">
                  <a16:creationId xmlns:a16="http://schemas.microsoft.com/office/drawing/2014/main" id="{8EFF2481-7417-4511-9072-EFDA2A343A5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12" y="1008"/>
              <a:ext cx="96" cy="384"/>
              <a:chOff x="2328" y="-168"/>
              <a:chExt cx="752" cy="4632"/>
            </a:xfrm>
          </p:grpSpPr>
          <p:sp>
            <p:nvSpPr>
              <p:cNvPr id="8238" name="Oval 152">
                <a:extLst>
                  <a:ext uri="{FF2B5EF4-FFF2-40B4-BE49-F238E27FC236}">
                    <a16:creationId xmlns:a16="http://schemas.microsoft.com/office/drawing/2014/main" id="{2189EF22-C2D1-4F7C-812D-D19BA7CC2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" y="1826"/>
                <a:ext cx="431" cy="4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21" name="Freeform 153">
                <a:extLst>
                  <a:ext uri="{FF2B5EF4-FFF2-40B4-BE49-F238E27FC236}">
                    <a16:creationId xmlns:a16="http://schemas.microsoft.com/office/drawing/2014/main" id="{7B323FD4-1647-4971-8C86-2BEFF6613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-142"/>
                <a:ext cx="453" cy="2136"/>
              </a:xfrm>
              <a:custGeom>
                <a:avLst/>
                <a:gdLst>
                  <a:gd name="T0" fmla="*/ 410 w 456"/>
                  <a:gd name="T1" fmla="*/ 2120 h 2136"/>
                  <a:gd name="T2" fmla="*/ 78 w 456"/>
                  <a:gd name="T3" fmla="*/ 1784 h 2136"/>
                  <a:gd name="T4" fmla="*/ 32 w 456"/>
                  <a:gd name="T5" fmla="*/ 344 h 2136"/>
                  <a:gd name="T6" fmla="*/ 268 w 456"/>
                  <a:gd name="T7" fmla="*/ 248 h 2136"/>
                  <a:gd name="T8" fmla="*/ 316 w 456"/>
                  <a:gd name="T9" fmla="*/ 1832 h 2136"/>
                  <a:gd name="T10" fmla="*/ 410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0" name="Freeform 154">
                <a:extLst>
                  <a:ext uri="{FF2B5EF4-FFF2-40B4-BE49-F238E27FC236}">
                    <a16:creationId xmlns:a16="http://schemas.microsoft.com/office/drawing/2014/main" id="{BCB95E60-5A03-45D7-BA9E-C53B00D4AA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27" y="-168"/>
                <a:ext cx="436" cy="2136"/>
              </a:xfrm>
              <a:custGeom>
                <a:avLst/>
                <a:gdLst>
                  <a:gd name="T0" fmla="*/ 341 w 456"/>
                  <a:gd name="T1" fmla="*/ 2120 h 2136"/>
                  <a:gd name="T2" fmla="*/ 65 w 456"/>
                  <a:gd name="T3" fmla="*/ 1784 h 2136"/>
                  <a:gd name="T4" fmla="*/ 27 w 456"/>
                  <a:gd name="T5" fmla="*/ 344 h 2136"/>
                  <a:gd name="T6" fmla="*/ 223 w 456"/>
                  <a:gd name="T7" fmla="*/ 248 h 2136"/>
                  <a:gd name="T8" fmla="*/ 263 w 456"/>
                  <a:gd name="T9" fmla="*/ 1832 h 2136"/>
                  <a:gd name="T10" fmla="*/ 341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1316" name="Group 155">
                <a:extLst>
                  <a:ext uri="{FF2B5EF4-FFF2-40B4-BE49-F238E27FC236}">
                    <a16:creationId xmlns:a16="http://schemas.microsoft.com/office/drawing/2014/main" id="{0C27EC97-823F-48CE-B9D2-2FBA56606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2160"/>
                <a:ext cx="752" cy="2304"/>
                <a:chOff x="2328" y="2160"/>
                <a:chExt cx="752" cy="1920"/>
              </a:xfrm>
            </p:grpSpPr>
            <p:sp>
              <p:nvSpPr>
                <p:cNvPr id="8242" name="Freeform 156">
                  <a:extLst>
                    <a:ext uri="{FF2B5EF4-FFF2-40B4-BE49-F238E27FC236}">
                      <a16:creationId xmlns:a16="http://schemas.microsoft.com/office/drawing/2014/main" id="{58CDFA6B-EF3A-4482-B101-F991CDC79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30" y="2161"/>
                  <a:ext cx="453" cy="1919"/>
                </a:xfrm>
                <a:custGeom>
                  <a:avLst/>
                  <a:gdLst>
                    <a:gd name="T0" fmla="*/ 410 w 456"/>
                    <a:gd name="T1" fmla="*/ 1243 h 2136"/>
                    <a:gd name="T2" fmla="*/ 78 w 456"/>
                    <a:gd name="T3" fmla="*/ 1046 h 2136"/>
                    <a:gd name="T4" fmla="*/ 32 w 456"/>
                    <a:gd name="T5" fmla="*/ 202 h 2136"/>
                    <a:gd name="T6" fmla="*/ 268 w 456"/>
                    <a:gd name="T7" fmla="*/ 146 h 2136"/>
                    <a:gd name="T8" fmla="*/ 316 w 456"/>
                    <a:gd name="T9" fmla="*/ 1074 h 2136"/>
                    <a:gd name="T10" fmla="*/ 410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43" name="Freeform 157">
                  <a:extLst>
                    <a:ext uri="{FF2B5EF4-FFF2-40B4-BE49-F238E27FC236}">
                      <a16:creationId xmlns:a16="http://schemas.microsoft.com/office/drawing/2014/main" id="{8B623E43-CFAE-4BEB-998F-C84C73BD5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44" y="2161"/>
                  <a:ext cx="436" cy="1919"/>
                </a:xfrm>
                <a:custGeom>
                  <a:avLst/>
                  <a:gdLst>
                    <a:gd name="T0" fmla="*/ 341 w 456"/>
                    <a:gd name="T1" fmla="*/ 1243 h 2136"/>
                    <a:gd name="T2" fmla="*/ 65 w 456"/>
                    <a:gd name="T3" fmla="*/ 1046 h 2136"/>
                    <a:gd name="T4" fmla="*/ 27 w 456"/>
                    <a:gd name="T5" fmla="*/ 202 h 2136"/>
                    <a:gd name="T6" fmla="*/ 223 w 456"/>
                    <a:gd name="T7" fmla="*/ 146 h 2136"/>
                    <a:gd name="T8" fmla="*/ 263 w 456"/>
                    <a:gd name="T9" fmla="*/ 1074 h 2136"/>
                    <a:gd name="T10" fmla="*/ 341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</p:grpSp>
      <p:sp>
        <p:nvSpPr>
          <p:cNvPr id="10399" name="Line 159">
            <a:extLst>
              <a:ext uri="{FF2B5EF4-FFF2-40B4-BE49-F238E27FC236}">
                <a16:creationId xmlns:a16="http://schemas.microsoft.com/office/drawing/2014/main" id="{C6B67CB1-46DF-4416-86BA-966BA17C8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838575"/>
            <a:ext cx="685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4" name="Line 164">
            <a:extLst>
              <a:ext uri="{FF2B5EF4-FFF2-40B4-BE49-F238E27FC236}">
                <a16:creationId xmlns:a16="http://schemas.microsoft.com/office/drawing/2014/main" id="{AFBB1351-D32E-4115-B5F6-CFFEC5C77A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009900"/>
            <a:ext cx="8382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5" name="Line 165">
            <a:extLst>
              <a:ext uri="{FF2B5EF4-FFF2-40B4-BE49-F238E27FC236}">
                <a16:creationId xmlns:a16="http://schemas.microsoft.com/office/drawing/2014/main" id="{E0F09E94-D046-4F72-BDEC-CE87F360E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467100"/>
            <a:ext cx="8382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6" name="Line 166">
            <a:extLst>
              <a:ext uri="{FF2B5EF4-FFF2-40B4-BE49-F238E27FC236}">
                <a16:creationId xmlns:a16="http://schemas.microsoft.com/office/drawing/2014/main" id="{4F2A6494-602E-48C7-A6B0-E3333B8AD9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119563"/>
            <a:ext cx="8382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7" name="Line 167">
            <a:extLst>
              <a:ext uri="{FF2B5EF4-FFF2-40B4-BE49-F238E27FC236}">
                <a16:creationId xmlns:a16="http://schemas.microsoft.com/office/drawing/2014/main" id="{2FA35085-8058-4E74-A251-D594BB01C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576763"/>
            <a:ext cx="8382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12" name="Text Box 172">
            <a:extLst>
              <a:ext uri="{FF2B5EF4-FFF2-40B4-BE49-F238E27FC236}">
                <a16:creationId xmlns:a16="http://schemas.microsoft.com/office/drawing/2014/main" id="{BA33E5E7-E0FE-4DF8-A728-21DCFA73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6670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n+1</a:t>
            </a:r>
          </a:p>
        </p:txBody>
      </p:sp>
      <p:sp>
        <p:nvSpPr>
          <p:cNvPr id="10413" name="Text Box 173">
            <a:extLst>
              <a:ext uri="{FF2B5EF4-FFF2-40B4-BE49-F238E27FC236}">
                <a16:creationId xmlns:a16="http://schemas.microsoft.com/office/drawing/2014/main" id="{E7F28225-6E2A-4F27-8F9C-A1CE2733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86125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n-1</a:t>
            </a:r>
          </a:p>
        </p:txBody>
      </p:sp>
      <p:sp>
        <p:nvSpPr>
          <p:cNvPr id="10414" name="Text Box 174">
            <a:extLst>
              <a:ext uri="{FF2B5EF4-FFF2-40B4-BE49-F238E27FC236}">
                <a16:creationId xmlns:a16="http://schemas.microsoft.com/office/drawing/2014/main" id="{5CFE9B48-0E94-4A19-9D91-5809DB39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914775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n</a:t>
            </a:r>
          </a:p>
        </p:txBody>
      </p:sp>
      <p:sp>
        <p:nvSpPr>
          <p:cNvPr id="10415" name="Text Box 175">
            <a:extLst>
              <a:ext uri="{FF2B5EF4-FFF2-40B4-BE49-F238E27FC236}">
                <a16:creationId xmlns:a16="http://schemas.microsoft.com/office/drawing/2014/main" id="{F55513D7-A712-45CF-A976-DD4A5770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524375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n</a:t>
            </a:r>
          </a:p>
        </p:txBody>
      </p:sp>
      <p:grpSp>
        <p:nvGrpSpPr>
          <p:cNvPr id="31" name="Group 232">
            <a:extLst>
              <a:ext uri="{FF2B5EF4-FFF2-40B4-BE49-F238E27FC236}">
                <a16:creationId xmlns:a16="http://schemas.microsoft.com/office/drawing/2014/main" id="{F3D4E5AA-B350-4369-ACCE-B9964021A6F8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2771775"/>
            <a:ext cx="609600" cy="381000"/>
            <a:chOff x="6019800" y="1981200"/>
            <a:chExt cx="609600" cy="381003"/>
          </a:xfrm>
        </p:grpSpPr>
        <p:grpSp>
          <p:nvGrpSpPr>
            <p:cNvPr id="11297" name="Group 114">
              <a:extLst>
                <a:ext uri="{FF2B5EF4-FFF2-40B4-BE49-F238E27FC236}">
                  <a16:creationId xmlns:a16="http://schemas.microsoft.com/office/drawing/2014/main" id="{E8D9FE96-9CF8-456E-B2A1-59AF089E082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245225" y="1755775"/>
              <a:ext cx="153988" cy="604838"/>
              <a:chOff x="2324" y="-132"/>
              <a:chExt cx="756" cy="4596"/>
            </a:xfrm>
          </p:grpSpPr>
          <p:sp>
            <p:nvSpPr>
              <p:cNvPr id="8270" name="Oval 115">
                <a:extLst>
                  <a:ext uri="{FF2B5EF4-FFF2-40B4-BE49-F238E27FC236}">
                    <a16:creationId xmlns:a16="http://schemas.microsoft.com/office/drawing/2014/main" id="{AB89664D-8757-4378-8F79-1E98B797A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5" y="1726"/>
                <a:ext cx="436" cy="4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71" name="Freeform 116">
                <a:extLst>
                  <a:ext uri="{FF2B5EF4-FFF2-40B4-BE49-F238E27FC236}">
                    <a16:creationId xmlns:a16="http://schemas.microsoft.com/office/drawing/2014/main" id="{7D44DB56-A144-4309-9205-DF6B38B26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-120"/>
                <a:ext cx="452" cy="2135"/>
              </a:xfrm>
              <a:custGeom>
                <a:avLst/>
                <a:gdLst>
                  <a:gd name="T0" fmla="*/ 412 w 456"/>
                  <a:gd name="T1" fmla="*/ 2118 h 2136"/>
                  <a:gd name="T2" fmla="*/ 80 w 456"/>
                  <a:gd name="T3" fmla="*/ 1782 h 2136"/>
                  <a:gd name="T4" fmla="*/ 32 w 456"/>
                  <a:gd name="T5" fmla="*/ 344 h 2136"/>
                  <a:gd name="T6" fmla="*/ 270 w 456"/>
                  <a:gd name="T7" fmla="*/ 248 h 2136"/>
                  <a:gd name="T8" fmla="*/ 318 w 456"/>
                  <a:gd name="T9" fmla="*/ 1830 h 2136"/>
                  <a:gd name="T10" fmla="*/ 412 w 456"/>
                  <a:gd name="T11" fmla="*/ 211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72" name="Freeform 117">
                <a:extLst>
                  <a:ext uri="{FF2B5EF4-FFF2-40B4-BE49-F238E27FC236}">
                    <a16:creationId xmlns:a16="http://schemas.microsoft.com/office/drawing/2014/main" id="{30209972-30A8-4802-8C0F-5C30E0346AD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44" y="-132"/>
                <a:ext cx="436" cy="2135"/>
              </a:xfrm>
              <a:custGeom>
                <a:avLst/>
                <a:gdLst>
                  <a:gd name="T0" fmla="*/ 346 w 456"/>
                  <a:gd name="T1" fmla="*/ 2118 h 2136"/>
                  <a:gd name="T2" fmla="*/ 65 w 456"/>
                  <a:gd name="T3" fmla="*/ 1782 h 2136"/>
                  <a:gd name="T4" fmla="*/ 27 w 456"/>
                  <a:gd name="T5" fmla="*/ 344 h 2136"/>
                  <a:gd name="T6" fmla="*/ 226 w 456"/>
                  <a:gd name="T7" fmla="*/ 248 h 2136"/>
                  <a:gd name="T8" fmla="*/ 267 w 456"/>
                  <a:gd name="T9" fmla="*/ 1830 h 2136"/>
                  <a:gd name="T10" fmla="*/ 346 w 456"/>
                  <a:gd name="T11" fmla="*/ 211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1308" name="Group 118">
                <a:extLst>
                  <a:ext uri="{FF2B5EF4-FFF2-40B4-BE49-F238E27FC236}">
                    <a16:creationId xmlns:a16="http://schemas.microsoft.com/office/drawing/2014/main" id="{47B3A61F-5434-42BE-A8E6-9E8C5955D5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2160"/>
                <a:ext cx="752" cy="2304"/>
                <a:chOff x="2328" y="2160"/>
                <a:chExt cx="752" cy="1920"/>
              </a:xfrm>
            </p:grpSpPr>
            <p:sp>
              <p:nvSpPr>
                <p:cNvPr id="8274" name="Freeform 119">
                  <a:extLst>
                    <a:ext uri="{FF2B5EF4-FFF2-40B4-BE49-F238E27FC236}">
                      <a16:creationId xmlns:a16="http://schemas.microsoft.com/office/drawing/2014/main" id="{1F0B9BFA-79C4-4E18-8831-9E06927B32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47" y="2190"/>
                  <a:ext cx="436" cy="1920"/>
                </a:xfrm>
                <a:custGeom>
                  <a:avLst/>
                  <a:gdLst>
                    <a:gd name="T0" fmla="*/ 412 w 456"/>
                    <a:gd name="T1" fmla="*/ 1244 h 2136"/>
                    <a:gd name="T2" fmla="*/ 80 w 456"/>
                    <a:gd name="T3" fmla="*/ 1047 h 2136"/>
                    <a:gd name="T4" fmla="*/ 32 w 456"/>
                    <a:gd name="T5" fmla="*/ 202 h 2136"/>
                    <a:gd name="T6" fmla="*/ 270 w 456"/>
                    <a:gd name="T7" fmla="*/ 146 h 2136"/>
                    <a:gd name="T8" fmla="*/ 318 w 456"/>
                    <a:gd name="T9" fmla="*/ 1075 h 2136"/>
                    <a:gd name="T10" fmla="*/ 412 w 456"/>
                    <a:gd name="T11" fmla="*/ 1244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75" name="Freeform 120">
                  <a:extLst>
                    <a:ext uri="{FF2B5EF4-FFF2-40B4-BE49-F238E27FC236}">
                      <a16:creationId xmlns:a16="http://schemas.microsoft.com/office/drawing/2014/main" id="{7E7EC93F-907E-4F97-81F6-21096F3B5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44" y="2190"/>
                  <a:ext cx="436" cy="1920"/>
                </a:xfrm>
                <a:custGeom>
                  <a:avLst/>
                  <a:gdLst>
                    <a:gd name="T0" fmla="*/ 346 w 456"/>
                    <a:gd name="T1" fmla="*/ 1244 h 2136"/>
                    <a:gd name="T2" fmla="*/ 65 w 456"/>
                    <a:gd name="T3" fmla="*/ 1047 h 2136"/>
                    <a:gd name="T4" fmla="*/ 27 w 456"/>
                    <a:gd name="T5" fmla="*/ 202 h 2136"/>
                    <a:gd name="T6" fmla="*/ 226 w 456"/>
                    <a:gd name="T7" fmla="*/ 146 h 2136"/>
                    <a:gd name="T8" fmla="*/ 267 w 456"/>
                    <a:gd name="T9" fmla="*/ 1075 h 2136"/>
                    <a:gd name="T10" fmla="*/ 346 w 456"/>
                    <a:gd name="T11" fmla="*/ 1244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1298" name="Group 121">
              <a:extLst>
                <a:ext uri="{FF2B5EF4-FFF2-40B4-BE49-F238E27FC236}">
                  <a16:creationId xmlns:a16="http://schemas.microsoft.com/office/drawing/2014/main" id="{7D5F4F00-836C-4A2F-BA37-07D32A68278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248400" y="1981203"/>
              <a:ext cx="152400" cy="609600"/>
              <a:chOff x="2328" y="-168"/>
              <a:chExt cx="752" cy="4632"/>
            </a:xfrm>
          </p:grpSpPr>
          <p:sp>
            <p:nvSpPr>
              <p:cNvPr id="8264" name="Oval 122">
                <a:extLst>
                  <a:ext uri="{FF2B5EF4-FFF2-40B4-BE49-F238E27FC236}">
                    <a16:creationId xmlns:a16="http://schemas.microsoft.com/office/drawing/2014/main" id="{1A6BD55E-6E17-4A23-9B24-3F551026F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" y="1822"/>
                <a:ext cx="439" cy="4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65" name="Freeform 123">
                <a:extLst>
                  <a:ext uri="{FF2B5EF4-FFF2-40B4-BE49-F238E27FC236}">
                    <a16:creationId xmlns:a16="http://schemas.microsoft.com/office/drawing/2014/main" id="{93505BAF-5C13-4E5C-80D3-8EF0CF4D6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-11"/>
                <a:ext cx="454" cy="2135"/>
              </a:xfrm>
              <a:custGeom>
                <a:avLst/>
                <a:gdLst>
                  <a:gd name="T0" fmla="*/ 412 w 456"/>
                  <a:gd name="T1" fmla="*/ 2118 h 2136"/>
                  <a:gd name="T2" fmla="*/ 80 w 456"/>
                  <a:gd name="T3" fmla="*/ 1782 h 2136"/>
                  <a:gd name="T4" fmla="*/ 32 w 456"/>
                  <a:gd name="T5" fmla="*/ 344 h 2136"/>
                  <a:gd name="T6" fmla="*/ 270 w 456"/>
                  <a:gd name="T7" fmla="*/ 248 h 2136"/>
                  <a:gd name="T8" fmla="*/ 318 w 456"/>
                  <a:gd name="T9" fmla="*/ 1830 h 2136"/>
                  <a:gd name="T10" fmla="*/ 412 w 456"/>
                  <a:gd name="T11" fmla="*/ 211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66" name="Freeform 124">
                <a:extLst>
                  <a:ext uri="{FF2B5EF4-FFF2-40B4-BE49-F238E27FC236}">
                    <a16:creationId xmlns:a16="http://schemas.microsoft.com/office/drawing/2014/main" id="{22B9A4DB-63E3-400E-A980-86A6E429E2F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41" y="-35"/>
                <a:ext cx="439" cy="2135"/>
              </a:xfrm>
              <a:custGeom>
                <a:avLst/>
                <a:gdLst>
                  <a:gd name="T0" fmla="*/ 346 w 456"/>
                  <a:gd name="T1" fmla="*/ 2118 h 2136"/>
                  <a:gd name="T2" fmla="*/ 65 w 456"/>
                  <a:gd name="T3" fmla="*/ 1782 h 2136"/>
                  <a:gd name="T4" fmla="*/ 27 w 456"/>
                  <a:gd name="T5" fmla="*/ 344 h 2136"/>
                  <a:gd name="T6" fmla="*/ 226 w 456"/>
                  <a:gd name="T7" fmla="*/ 248 h 2136"/>
                  <a:gd name="T8" fmla="*/ 267 w 456"/>
                  <a:gd name="T9" fmla="*/ 1830 h 2136"/>
                  <a:gd name="T10" fmla="*/ 346 w 456"/>
                  <a:gd name="T11" fmla="*/ 2118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1302" name="Group 125">
                <a:extLst>
                  <a:ext uri="{FF2B5EF4-FFF2-40B4-BE49-F238E27FC236}">
                    <a16:creationId xmlns:a16="http://schemas.microsoft.com/office/drawing/2014/main" id="{155E6D61-73DD-48EA-A3C9-F3628CD45E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2160"/>
                <a:ext cx="752" cy="2304"/>
                <a:chOff x="2328" y="2160"/>
                <a:chExt cx="752" cy="1920"/>
              </a:xfrm>
            </p:grpSpPr>
            <p:sp>
              <p:nvSpPr>
                <p:cNvPr id="8268" name="Freeform 126">
                  <a:extLst>
                    <a:ext uri="{FF2B5EF4-FFF2-40B4-BE49-F238E27FC236}">
                      <a16:creationId xmlns:a16="http://schemas.microsoft.com/office/drawing/2014/main" id="{0D1A5588-EA37-42ED-A4A1-2F55F8A10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28" y="2271"/>
                  <a:ext cx="454" cy="1920"/>
                </a:xfrm>
                <a:custGeom>
                  <a:avLst/>
                  <a:gdLst>
                    <a:gd name="T0" fmla="*/ 412 w 456"/>
                    <a:gd name="T1" fmla="*/ 1244 h 2136"/>
                    <a:gd name="T2" fmla="*/ 80 w 456"/>
                    <a:gd name="T3" fmla="*/ 1047 h 2136"/>
                    <a:gd name="T4" fmla="*/ 32 w 456"/>
                    <a:gd name="T5" fmla="*/ 202 h 2136"/>
                    <a:gd name="T6" fmla="*/ 270 w 456"/>
                    <a:gd name="T7" fmla="*/ 146 h 2136"/>
                    <a:gd name="T8" fmla="*/ 318 w 456"/>
                    <a:gd name="T9" fmla="*/ 1075 h 2136"/>
                    <a:gd name="T10" fmla="*/ 412 w 456"/>
                    <a:gd name="T11" fmla="*/ 1244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69" name="Freeform 127">
                  <a:extLst>
                    <a:ext uri="{FF2B5EF4-FFF2-40B4-BE49-F238E27FC236}">
                      <a16:creationId xmlns:a16="http://schemas.microsoft.com/office/drawing/2014/main" id="{B1092D4B-E73E-4842-8F5B-026504F7F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41" y="2271"/>
                  <a:ext cx="439" cy="1920"/>
                </a:xfrm>
                <a:custGeom>
                  <a:avLst/>
                  <a:gdLst>
                    <a:gd name="T0" fmla="*/ 346 w 456"/>
                    <a:gd name="T1" fmla="*/ 1244 h 2136"/>
                    <a:gd name="T2" fmla="*/ 65 w 456"/>
                    <a:gd name="T3" fmla="*/ 1047 h 2136"/>
                    <a:gd name="T4" fmla="*/ 27 w 456"/>
                    <a:gd name="T5" fmla="*/ 202 h 2136"/>
                    <a:gd name="T6" fmla="*/ 226 w 456"/>
                    <a:gd name="T7" fmla="*/ 146 h 2136"/>
                    <a:gd name="T8" fmla="*/ 267 w 456"/>
                    <a:gd name="T9" fmla="*/ 1075 h 2136"/>
                    <a:gd name="T10" fmla="*/ 346 w 456"/>
                    <a:gd name="T11" fmla="*/ 1244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</p:grpSp>
      <p:sp>
        <p:nvSpPr>
          <p:cNvPr id="10416" name="Text Box 176">
            <a:extLst>
              <a:ext uri="{FF2B5EF4-FFF2-40B4-BE49-F238E27FC236}">
                <a16:creationId xmlns:a16="http://schemas.microsoft.com/office/drawing/2014/main" id="{2977D6B5-B39F-4D8B-8C7F-FEB671072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85801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	</a:t>
            </a:r>
            <a:r>
              <a:rPr lang="en-US" sz="2800" b="1"/>
              <a:t>2. Cơ chế phát sinh:</a:t>
            </a:r>
          </a:p>
        </p:txBody>
      </p:sp>
      <p:sp>
        <p:nvSpPr>
          <p:cNvPr id="11286" name="Text Box 177">
            <a:extLst>
              <a:ext uri="{FF2B5EF4-FFF2-40B4-BE49-F238E27FC236}">
                <a16:creationId xmlns:a16="http://schemas.microsoft.com/office/drawing/2014/main" id="{6D3B6CAD-6504-4D6F-9E2C-DCC975BFF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9" name="Text Box 180">
            <a:extLst>
              <a:ext uri="{FF2B5EF4-FFF2-40B4-BE49-F238E27FC236}">
                <a16:creationId xmlns:a16="http://schemas.microsoft.com/office/drawing/2014/main" id="{C465F57F-4B48-413C-AA5C-8A3F8455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Arial" panose="020B0604020202020204" pitchFamily="34" charset="0"/>
            </a:endParaRPr>
          </a:p>
        </p:txBody>
      </p: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37DC865A-DD11-42B1-A26B-4E488C71EFA3}"/>
              </a:ext>
            </a:extLst>
          </p:cNvPr>
          <p:cNvCxnSpPr/>
          <p:nvPr/>
        </p:nvCxnSpPr>
        <p:spPr>
          <a:xfrm>
            <a:off x="9067800" y="2924175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13D34D73-C890-466E-ACE3-5565F168F735}"/>
              </a:ext>
            </a:extLst>
          </p:cNvPr>
          <p:cNvCxnSpPr/>
          <p:nvPr/>
        </p:nvCxnSpPr>
        <p:spPr>
          <a:xfrm rot="5400000" flipH="1" flipV="1">
            <a:off x="8610600" y="3076575"/>
            <a:ext cx="1295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C9B807D8-A73A-4DE3-93E3-2FCE2779547C}"/>
              </a:ext>
            </a:extLst>
          </p:cNvPr>
          <p:cNvCxnSpPr/>
          <p:nvPr/>
        </p:nvCxnSpPr>
        <p:spPr>
          <a:xfrm>
            <a:off x="8763000" y="4752975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48004960-1EAE-4249-BABF-2702DE883F38}"/>
              </a:ext>
            </a:extLst>
          </p:cNvPr>
          <p:cNvCxnSpPr/>
          <p:nvPr/>
        </p:nvCxnSpPr>
        <p:spPr>
          <a:xfrm rot="16200000" flipH="1">
            <a:off x="8801100" y="3800475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5" name="Title 254">
            <a:extLst>
              <a:ext uri="{FF2B5EF4-FFF2-40B4-BE49-F238E27FC236}">
                <a16:creationId xmlns:a16="http://schemas.microsoft.com/office/drawing/2014/main" id="{EF6C8353-3C8E-438F-8AC1-C79515955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0" y="4448175"/>
            <a:ext cx="1371600" cy="609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2n - 1</a:t>
            </a:r>
            <a:endParaRPr lang="vi-VN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07" name="Text Placeholder 251">
            <a:extLst>
              <a:ext uri="{FF2B5EF4-FFF2-40B4-BE49-F238E27FC236}">
                <a16:creationId xmlns:a16="http://schemas.microsoft.com/office/drawing/2014/main" id="{B53154FB-D678-446C-831D-76B6B1BF201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9525000" y="2695575"/>
            <a:ext cx="1371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vi-VN" sz="2400" b="1">
                <a:solidFill>
                  <a:schemeClr val="tx1"/>
                </a:solidFill>
              </a:rPr>
              <a:t>2n + 1 </a:t>
            </a:r>
          </a:p>
        </p:txBody>
      </p:sp>
      <p:sp>
        <p:nvSpPr>
          <p:cNvPr id="105" name="Text Box 176">
            <a:extLst>
              <a:ext uri="{FF2B5EF4-FFF2-40B4-BE49-F238E27FC236}">
                <a16:creationId xmlns:a16="http://schemas.microsoft.com/office/drawing/2014/main" id="{C3DEBB1D-3637-4F61-9067-CA92E354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439" y="1358985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	</a:t>
            </a:r>
            <a:r>
              <a:rPr lang="en-US" sz="2800" b="1"/>
              <a:t>Trong giảm phân:</a:t>
            </a:r>
          </a:p>
        </p:txBody>
      </p:sp>
      <p:grpSp>
        <p:nvGrpSpPr>
          <p:cNvPr id="121" name="Group 98">
            <a:extLst>
              <a:ext uri="{FF2B5EF4-FFF2-40B4-BE49-F238E27FC236}">
                <a16:creationId xmlns:a16="http://schemas.microsoft.com/office/drawing/2014/main" id="{1D457240-F7FA-41F5-90C6-D48C944F85C5}"/>
              </a:ext>
            </a:extLst>
          </p:cNvPr>
          <p:cNvGrpSpPr>
            <a:grpSpLocks/>
          </p:cNvGrpSpPr>
          <p:nvPr/>
        </p:nvGrpSpPr>
        <p:grpSpPr bwMode="auto">
          <a:xfrm>
            <a:off x="1817288" y="3638449"/>
            <a:ext cx="1143000" cy="533400"/>
            <a:chOff x="768" y="1008"/>
            <a:chExt cx="384" cy="240"/>
          </a:xfrm>
        </p:grpSpPr>
        <p:grpSp>
          <p:nvGrpSpPr>
            <p:cNvPr id="122" name="Group 99">
              <a:extLst>
                <a:ext uri="{FF2B5EF4-FFF2-40B4-BE49-F238E27FC236}">
                  <a16:creationId xmlns:a16="http://schemas.microsoft.com/office/drawing/2014/main" id="{88B432A0-E311-4981-A76D-828E28328F6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12" y="864"/>
              <a:ext cx="96" cy="384"/>
              <a:chOff x="2328" y="-168"/>
              <a:chExt cx="752" cy="4632"/>
            </a:xfrm>
          </p:grpSpPr>
          <p:sp>
            <p:nvSpPr>
              <p:cNvPr id="130" name="Oval 100">
                <a:extLst>
                  <a:ext uri="{FF2B5EF4-FFF2-40B4-BE49-F238E27FC236}">
                    <a16:creationId xmlns:a16="http://schemas.microsoft.com/office/drawing/2014/main" id="{282567E2-C595-4442-AE96-283D4C062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826"/>
                <a:ext cx="431" cy="4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1" name="Freeform 101">
                <a:extLst>
                  <a:ext uri="{FF2B5EF4-FFF2-40B4-BE49-F238E27FC236}">
                    <a16:creationId xmlns:a16="http://schemas.microsoft.com/office/drawing/2014/main" id="{9A88CD9A-68A7-4A32-9457-5A7BB5C66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-142"/>
                <a:ext cx="453" cy="2136"/>
              </a:xfrm>
              <a:custGeom>
                <a:avLst/>
                <a:gdLst>
                  <a:gd name="T0" fmla="*/ 410 w 456"/>
                  <a:gd name="T1" fmla="*/ 2120 h 2136"/>
                  <a:gd name="T2" fmla="*/ 78 w 456"/>
                  <a:gd name="T3" fmla="*/ 1784 h 2136"/>
                  <a:gd name="T4" fmla="*/ 32 w 456"/>
                  <a:gd name="T5" fmla="*/ 344 h 2136"/>
                  <a:gd name="T6" fmla="*/ 268 w 456"/>
                  <a:gd name="T7" fmla="*/ 248 h 2136"/>
                  <a:gd name="T8" fmla="*/ 316 w 456"/>
                  <a:gd name="T9" fmla="*/ 1832 h 2136"/>
                  <a:gd name="T10" fmla="*/ 410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2" name="Freeform 102">
                <a:extLst>
                  <a:ext uri="{FF2B5EF4-FFF2-40B4-BE49-F238E27FC236}">
                    <a16:creationId xmlns:a16="http://schemas.microsoft.com/office/drawing/2014/main" id="{A6BF5FF8-C063-46ED-B2DC-232588EC131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41" y="-168"/>
                <a:ext cx="431" cy="2136"/>
              </a:xfrm>
              <a:custGeom>
                <a:avLst/>
                <a:gdLst>
                  <a:gd name="T0" fmla="*/ 341 w 456"/>
                  <a:gd name="T1" fmla="*/ 2120 h 2136"/>
                  <a:gd name="T2" fmla="*/ 65 w 456"/>
                  <a:gd name="T3" fmla="*/ 1784 h 2136"/>
                  <a:gd name="T4" fmla="*/ 27 w 456"/>
                  <a:gd name="T5" fmla="*/ 344 h 2136"/>
                  <a:gd name="T6" fmla="*/ 223 w 456"/>
                  <a:gd name="T7" fmla="*/ 248 h 2136"/>
                  <a:gd name="T8" fmla="*/ 263 w 456"/>
                  <a:gd name="T9" fmla="*/ 1832 h 2136"/>
                  <a:gd name="T10" fmla="*/ 341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33" name="Group 103">
                <a:extLst>
                  <a:ext uri="{FF2B5EF4-FFF2-40B4-BE49-F238E27FC236}">
                    <a16:creationId xmlns:a16="http://schemas.microsoft.com/office/drawing/2014/main" id="{4139BD46-2C01-4669-A642-F6FD7AC61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2160"/>
                <a:ext cx="752" cy="2304"/>
                <a:chOff x="2328" y="2160"/>
                <a:chExt cx="752" cy="1920"/>
              </a:xfrm>
            </p:grpSpPr>
            <p:sp>
              <p:nvSpPr>
                <p:cNvPr id="134" name="Freeform 104">
                  <a:extLst>
                    <a:ext uri="{FF2B5EF4-FFF2-40B4-BE49-F238E27FC236}">
                      <a16:creationId xmlns:a16="http://schemas.microsoft.com/office/drawing/2014/main" id="{E5244D8F-F550-44C2-8817-EAB3B3B1D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28" y="2161"/>
                  <a:ext cx="453" cy="1919"/>
                </a:xfrm>
                <a:custGeom>
                  <a:avLst/>
                  <a:gdLst>
                    <a:gd name="T0" fmla="*/ 410 w 456"/>
                    <a:gd name="T1" fmla="*/ 1243 h 2136"/>
                    <a:gd name="T2" fmla="*/ 78 w 456"/>
                    <a:gd name="T3" fmla="*/ 1046 h 2136"/>
                    <a:gd name="T4" fmla="*/ 32 w 456"/>
                    <a:gd name="T5" fmla="*/ 202 h 2136"/>
                    <a:gd name="T6" fmla="*/ 268 w 456"/>
                    <a:gd name="T7" fmla="*/ 146 h 2136"/>
                    <a:gd name="T8" fmla="*/ 316 w 456"/>
                    <a:gd name="T9" fmla="*/ 1074 h 2136"/>
                    <a:gd name="T10" fmla="*/ 410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35" name="Freeform 105">
                  <a:extLst>
                    <a:ext uri="{FF2B5EF4-FFF2-40B4-BE49-F238E27FC236}">
                      <a16:creationId xmlns:a16="http://schemas.microsoft.com/office/drawing/2014/main" id="{7612C029-C63C-411E-8268-4E385E8C8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41" y="2161"/>
                  <a:ext cx="431" cy="1919"/>
                </a:xfrm>
                <a:custGeom>
                  <a:avLst/>
                  <a:gdLst>
                    <a:gd name="T0" fmla="*/ 341 w 456"/>
                    <a:gd name="T1" fmla="*/ 1243 h 2136"/>
                    <a:gd name="T2" fmla="*/ 65 w 456"/>
                    <a:gd name="T3" fmla="*/ 1046 h 2136"/>
                    <a:gd name="T4" fmla="*/ 27 w 456"/>
                    <a:gd name="T5" fmla="*/ 202 h 2136"/>
                    <a:gd name="T6" fmla="*/ 223 w 456"/>
                    <a:gd name="T7" fmla="*/ 146 h 2136"/>
                    <a:gd name="T8" fmla="*/ 263 w 456"/>
                    <a:gd name="T9" fmla="*/ 1074 h 2136"/>
                    <a:gd name="T10" fmla="*/ 341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  <p:grpSp>
          <p:nvGrpSpPr>
            <p:cNvPr id="123" name="Group 106">
              <a:extLst>
                <a:ext uri="{FF2B5EF4-FFF2-40B4-BE49-F238E27FC236}">
                  <a16:creationId xmlns:a16="http://schemas.microsoft.com/office/drawing/2014/main" id="{AD99E1E9-929B-47DA-8CC2-B6057B18B56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12" y="1008"/>
              <a:ext cx="96" cy="384"/>
              <a:chOff x="2328" y="-168"/>
              <a:chExt cx="752" cy="4632"/>
            </a:xfrm>
          </p:grpSpPr>
          <p:sp>
            <p:nvSpPr>
              <p:cNvPr id="124" name="Oval 107">
                <a:extLst>
                  <a:ext uri="{FF2B5EF4-FFF2-40B4-BE49-F238E27FC236}">
                    <a16:creationId xmlns:a16="http://schemas.microsoft.com/office/drawing/2014/main" id="{A86BA12D-DCBE-43B2-992C-64D75DB7D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8" y="1826"/>
                <a:ext cx="431" cy="47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5" name="Freeform 108">
                <a:extLst>
                  <a:ext uri="{FF2B5EF4-FFF2-40B4-BE49-F238E27FC236}">
                    <a16:creationId xmlns:a16="http://schemas.microsoft.com/office/drawing/2014/main" id="{BF66E860-73B6-4F7A-B06A-CC470F535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-142"/>
                <a:ext cx="453" cy="2136"/>
              </a:xfrm>
              <a:custGeom>
                <a:avLst/>
                <a:gdLst>
                  <a:gd name="T0" fmla="*/ 410 w 456"/>
                  <a:gd name="T1" fmla="*/ 2120 h 2136"/>
                  <a:gd name="T2" fmla="*/ 78 w 456"/>
                  <a:gd name="T3" fmla="*/ 1784 h 2136"/>
                  <a:gd name="T4" fmla="*/ 32 w 456"/>
                  <a:gd name="T5" fmla="*/ 344 h 2136"/>
                  <a:gd name="T6" fmla="*/ 268 w 456"/>
                  <a:gd name="T7" fmla="*/ 248 h 2136"/>
                  <a:gd name="T8" fmla="*/ 316 w 456"/>
                  <a:gd name="T9" fmla="*/ 1832 h 2136"/>
                  <a:gd name="T10" fmla="*/ 410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26" name="Freeform 109">
                <a:extLst>
                  <a:ext uri="{FF2B5EF4-FFF2-40B4-BE49-F238E27FC236}">
                    <a16:creationId xmlns:a16="http://schemas.microsoft.com/office/drawing/2014/main" id="{B48F3C1D-1734-4319-89E2-20B320553D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644" y="-168"/>
                <a:ext cx="436" cy="2136"/>
              </a:xfrm>
              <a:custGeom>
                <a:avLst/>
                <a:gdLst>
                  <a:gd name="T0" fmla="*/ 341 w 456"/>
                  <a:gd name="T1" fmla="*/ 2120 h 2136"/>
                  <a:gd name="T2" fmla="*/ 65 w 456"/>
                  <a:gd name="T3" fmla="*/ 1784 h 2136"/>
                  <a:gd name="T4" fmla="*/ 27 w 456"/>
                  <a:gd name="T5" fmla="*/ 344 h 2136"/>
                  <a:gd name="T6" fmla="*/ 223 w 456"/>
                  <a:gd name="T7" fmla="*/ 248 h 2136"/>
                  <a:gd name="T8" fmla="*/ 263 w 456"/>
                  <a:gd name="T9" fmla="*/ 1832 h 2136"/>
                  <a:gd name="T10" fmla="*/ 341 w 456"/>
                  <a:gd name="T11" fmla="*/ 2120 h 2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2136"/>
                  <a:gd name="T20" fmla="*/ 456 w 456"/>
                  <a:gd name="T21" fmla="*/ 2136 h 2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2136">
                    <a:moveTo>
                      <a:pt x="416" y="2120"/>
                    </a:moveTo>
                    <a:cubicBezTo>
                      <a:pt x="376" y="2112"/>
                      <a:pt x="144" y="2080"/>
                      <a:pt x="80" y="1784"/>
                    </a:cubicBezTo>
                    <a:cubicBezTo>
                      <a:pt x="16" y="1488"/>
                      <a:pt x="0" y="600"/>
                      <a:pt x="32" y="344"/>
                    </a:cubicBezTo>
                    <a:cubicBezTo>
                      <a:pt x="64" y="88"/>
                      <a:pt x="224" y="0"/>
                      <a:pt x="272" y="248"/>
                    </a:cubicBezTo>
                    <a:cubicBezTo>
                      <a:pt x="320" y="496"/>
                      <a:pt x="296" y="1528"/>
                      <a:pt x="320" y="1832"/>
                    </a:cubicBezTo>
                    <a:cubicBezTo>
                      <a:pt x="344" y="2136"/>
                      <a:pt x="456" y="2128"/>
                      <a:pt x="416" y="21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/>
              </a:p>
            </p:txBody>
          </p:sp>
          <p:grpSp>
            <p:nvGrpSpPr>
              <p:cNvPr id="127" name="Group 110">
                <a:extLst>
                  <a:ext uri="{FF2B5EF4-FFF2-40B4-BE49-F238E27FC236}">
                    <a16:creationId xmlns:a16="http://schemas.microsoft.com/office/drawing/2014/main" id="{87FC3D6C-75FC-4A53-A95E-685360C830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2160"/>
                <a:ext cx="752" cy="2304"/>
                <a:chOff x="2328" y="2160"/>
                <a:chExt cx="752" cy="1920"/>
              </a:xfrm>
            </p:grpSpPr>
            <p:sp>
              <p:nvSpPr>
                <p:cNvPr id="128" name="Freeform 111">
                  <a:extLst>
                    <a:ext uri="{FF2B5EF4-FFF2-40B4-BE49-F238E27FC236}">
                      <a16:creationId xmlns:a16="http://schemas.microsoft.com/office/drawing/2014/main" id="{E28FEFD0-F793-440C-BEE1-F66D0FA4E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30" y="2161"/>
                  <a:ext cx="453" cy="1919"/>
                </a:xfrm>
                <a:custGeom>
                  <a:avLst/>
                  <a:gdLst>
                    <a:gd name="T0" fmla="*/ 410 w 456"/>
                    <a:gd name="T1" fmla="*/ 1243 h 2136"/>
                    <a:gd name="T2" fmla="*/ 78 w 456"/>
                    <a:gd name="T3" fmla="*/ 1046 h 2136"/>
                    <a:gd name="T4" fmla="*/ 32 w 456"/>
                    <a:gd name="T5" fmla="*/ 202 h 2136"/>
                    <a:gd name="T6" fmla="*/ 268 w 456"/>
                    <a:gd name="T7" fmla="*/ 146 h 2136"/>
                    <a:gd name="T8" fmla="*/ 316 w 456"/>
                    <a:gd name="T9" fmla="*/ 1074 h 2136"/>
                    <a:gd name="T10" fmla="*/ 410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29" name="Freeform 112">
                  <a:extLst>
                    <a:ext uri="{FF2B5EF4-FFF2-40B4-BE49-F238E27FC236}">
                      <a16:creationId xmlns:a16="http://schemas.microsoft.com/office/drawing/2014/main" id="{0F4B62B3-FE93-4F3E-99BA-72BE4B8B7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2644" y="2161"/>
                  <a:ext cx="436" cy="1919"/>
                </a:xfrm>
                <a:custGeom>
                  <a:avLst/>
                  <a:gdLst>
                    <a:gd name="T0" fmla="*/ 341 w 456"/>
                    <a:gd name="T1" fmla="*/ 1243 h 2136"/>
                    <a:gd name="T2" fmla="*/ 65 w 456"/>
                    <a:gd name="T3" fmla="*/ 1046 h 2136"/>
                    <a:gd name="T4" fmla="*/ 27 w 456"/>
                    <a:gd name="T5" fmla="*/ 202 h 2136"/>
                    <a:gd name="T6" fmla="*/ 223 w 456"/>
                    <a:gd name="T7" fmla="*/ 146 h 2136"/>
                    <a:gd name="T8" fmla="*/ 263 w 456"/>
                    <a:gd name="T9" fmla="*/ 1074 h 2136"/>
                    <a:gd name="T10" fmla="*/ 341 w 456"/>
                    <a:gd name="T11" fmla="*/ 1243 h 2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6"/>
                    <a:gd name="T19" fmla="*/ 0 h 2136"/>
                    <a:gd name="T20" fmla="*/ 456 w 456"/>
                    <a:gd name="T21" fmla="*/ 2136 h 2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6" h="2136">
                      <a:moveTo>
                        <a:pt x="416" y="2120"/>
                      </a:moveTo>
                      <a:cubicBezTo>
                        <a:pt x="376" y="2112"/>
                        <a:pt x="144" y="2080"/>
                        <a:pt x="80" y="1784"/>
                      </a:cubicBezTo>
                      <a:cubicBezTo>
                        <a:pt x="16" y="1488"/>
                        <a:pt x="0" y="600"/>
                        <a:pt x="32" y="344"/>
                      </a:cubicBezTo>
                      <a:cubicBezTo>
                        <a:pt x="64" y="88"/>
                        <a:pt x="224" y="0"/>
                        <a:pt x="272" y="248"/>
                      </a:cubicBezTo>
                      <a:cubicBezTo>
                        <a:pt x="320" y="496"/>
                        <a:pt x="296" y="1528"/>
                        <a:pt x="320" y="1832"/>
                      </a:cubicBezTo>
                      <a:cubicBezTo>
                        <a:pt x="344" y="2136"/>
                        <a:pt x="456" y="2128"/>
                        <a:pt x="416" y="21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0" grpId="0" animBg="1"/>
      <p:bldP spid="10331" grpId="0" animBg="1"/>
      <p:bldP spid="10412" grpId="0"/>
      <p:bldP spid="10413" grpId="0"/>
      <p:bldP spid="10414" grpId="0"/>
      <p:bldP spid="10415" grpId="0"/>
      <p:bldP spid="10416" grpId="0"/>
      <p:bldP spid="255" grpId="0"/>
      <p:bldP spid="8207" grpId="0" build="p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NGUYÊN PHÂN RỐI LO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04405"/>
            <a:ext cx="8991255" cy="38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82">
            <a:extLst>
              <a:ext uri="{FF2B5EF4-FFF2-40B4-BE49-F238E27FC236}">
                <a16:creationId xmlns:a16="http://schemas.microsoft.com/office/drawing/2014/main" id="{B6268506-0B6F-4EFF-9FEF-0B945366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  <a:latin typeface="Arial" panose="020B0604020202020204" pitchFamily="34" charset="0"/>
              </a:rPr>
              <a:t>ĐỘT BIẾN SỐ LƯỢNG NHIỄM SẮC THỂ</a:t>
            </a:r>
          </a:p>
        </p:txBody>
      </p:sp>
      <p:sp>
        <p:nvSpPr>
          <p:cNvPr id="7" name="Text Box 176">
            <a:extLst>
              <a:ext uri="{FF2B5EF4-FFF2-40B4-BE49-F238E27FC236}">
                <a16:creationId xmlns:a16="http://schemas.microsoft.com/office/drawing/2014/main" id="{85FCD077-BC4F-4FF4-B66E-E43A6519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9303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	</a:t>
            </a:r>
            <a:r>
              <a:rPr lang="en-US" sz="2800" b="1"/>
              <a:t>2. Cơ chế phát sinh:</a:t>
            </a:r>
          </a:p>
        </p:txBody>
      </p:sp>
      <p:sp>
        <p:nvSpPr>
          <p:cNvPr id="8" name="Text Box 176">
            <a:extLst>
              <a:ext uri="{FF2B5EF4-FFF2-40B4-BE49-F238E27FC236}">
                <a16:creationId xmlns:a16="http://schemas.microsoft.com/office/drawing/2014/main" id="{49D6D1C4-2FE9-4FF3-B827-221808F0B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439" y="852487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	</a:t>
            </a:r>
            <a:r>
              <a:rPr lang="en-US" sz="2800" b="1"/>
              <a:t>Trong nguyên phân:</a:t>
            </a:r>
          </a:p>
        </p:txBody>
      </p:sp>
    </p:spTree>
    <p:extLst>
      <p:ext uri="{BB962C8B-B14F-4D97-AF65-F5344CB8AC3E}">
        <p14:creationId xmlns:p14="http://schemas.microsoft.com/office/powerpoint/2010/main" val="10516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991600" cy="68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890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2048</TotalTime>
  <Words>1211</Words>
  <Application>Microsoft Office PowerPoint</Application>
  <PresentationFormat>Widescreen</PresentationFormat>
  <Paragraphs>152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Roboto</vt:lpstr>
      <vt:lpstr>Tahoma</vt:lpstr>
      <vt:lpstr>Times New Roman</vt:lpstr>
      <vt:lpstr>Trebuchet MS</vt:lpstr>
      <vt:lpstr>Wingdings 3</vt:lpstr>
      <vt:lpstr>Facet</vt:lpstr>
      <vt:lpstr>Office Theme</vt:lpstr>
      <vt:lpstr>BÀI 6.  ĐỘT BIẾN SỐ LƯỢNG NHIỄM SẮC THỂ</vt:lpstr>
      <vt:lpstr>PowerPoint Presentation</vt:lpstr>
      <vt:lpstr>ĐỘT BIẾN SỐ LƯỢNG NST</vt:lpstr>
      <vt:lpstr>I. Đột biến lệch bội:  1. Khái niệm và phân loại: </vt:lpstr>
      <vt:lpstr>PowerPoint Presentation</vt:lpstr>
      <vt:lpstr>PowerPoint Presentation</vt:lpstr>
      <vt:lpstr>2n - 1</vt:lpstr>
      <vt:lpstr>PowerPoint Presentation</vt:lpstr>
      <vt:lpstr>PowerPoint Presentation</vt:lpstr>
      <vt:lpstr>3 NST 21 (Hội chứng Đao)</vt:lpstr>
      <vt:lpstr>PowerPoint Presentation</vt:lpstr>
      <vt:lpstr>HỘI CHỨNG DOWN</vt:lpstr>
      <vt:lpstr>PowerPoint Presentation</vt:lpstr>
      <vt:lpstr>HỘI CHỨNG Turner OX (Tớcnơ)</vt:lpstr>
      <vt:lpstr>HỘI CHỨNG Klinefelter - XXY</vt:lpstr>
      <vt:lpstr>HỘI CHỨNG Siêu nữ - XXX</vt:lpstr>
      <vt:lpstr>HỘI CHỨNG Jacobs - XYY</vt:lpstr>
      <vt:lpstr>PowerPoint Presentation</vt:lpstr>
      <vt:lpstr>PowerPoint Presentation</vt:lpstr>
      <vt:lpstr>PowerPoint Presentation</vt:lpstr>
      <vt:lpstr>PowerPoint Presentation</vt:lpstr>
      <vt:lpstr>ĐỘT BIẾN ĐA BỘI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</dc:title>
  <dc:creator>dell</dc:creator>
  <cp:lastModifiedBy>Huệ Phan</cp:lastModifiedBy>
  <cp:revision>48</cp:revision>
  <dcterms:created xsi:type="dcterms:W3CDTF">2006-08-16T00:00:00Z</dcterms:created>
  <dcterms:modified xsi:type="dcterms:W3CDTF">2021-09-24T06:30:07Z</dcterms:modified>
</cp:coreProperties>
</file>